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3"/>
    <p:sldId id="258" r:id="rId4"/>
    <p:sldId id="273" r:id="rId6"/>
    <p:sldId id="257" r:id="rId7"/>
    <p:sldId id="266" r:id="rId8"/>
    <p:sldId id="275" r:id="rId9"/>
    <p:sldId id="274" r:id="rId10"/>
    <p:sldId id="261" r:id="rId11"/>
    <p:sldId id="262" r:id="rId12"/>
    <p:sldId id="278" r:id="rId13"/>
    <p:sldId id="263" r:id="rId14"/>
    <p:sldId id="264" r:id="rId15"/>
    <p:sldId id="265" r:id="rId16"/>
    <p:sldId id="279" r:id="rId17"/>
    <p:sldId id="280" r:id="rId18"/>
    <p:sldId id="281" r:id="rId19"/>
    <p:sldId id="282" r:id="rId2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ingsoft" initials="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commentAuthors" Target="commentAuthors.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E38F04A-84B0-4E5D-A1A7-EE43D6EF2A66}"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阶段五：在全企业内公布企业贯标工作方针、目标和已经编制完成的知识产权管理制度文件，同时开展内审员专项培训，技术人员知识产权培训、员工知识产权普及培训等。</a:t>
            </a:r>
            <a:endParaRPr lang="zh-CN" altLang="en-US"/>
          </a:p>
          <a:p>
            <a:r>
              <a:rPr lang="zh-CN" altLang="en-US"/>
              <a:t>阶段六：建立知识产权管理台账：对知识产权进行分级（核心、重点、一般），监控申请状态和年费缴纳情况，在严格执行制度和程序的同时，相关知识产权活动必须留下记录。</a:t>
            </a:r>
            <a:endParaRPr lang="zh-CN" altLang="en-US"/>
          </a:p>
        </p:txBody>
      </p:sp>
      <p:sp>
        <p:nvSpPr>
          <p:cNvPr id="4" name="灯片编号占位符 3"/>
          <p:cNvSpPr>
            <a:spLocks noGrp="1"/>
          </p:cNvSpPr>
          <p:nvPr>
            <p:ph type="sldNum" sz="quarter" idx="5"/>
          </p:nvPr>
        </p:nvSpPr>
        <p:spPr/>
        <p:txBody>
          <a:bodyPr/>
          <a:p>
            <a:fld id="{A6837353-30EB-4A48-80EB-173D804AEFBD}"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阶段七：内审内容主要有：其实实施情况与制度流程是否相符，运行过程是否形成记录，分析存在的问题，提出可行性改进方案。</a:t>
            </a:r>
            <a:endParaRPr lang="zh-CN" altLang="en-US"/>
          </a:p>
          <a:p>
            <a:r>
              <a:rPr lang="zh-CN" altLang="en-US"/>
              <a:t>阶段八：由企业最高管理者主导的管理评审，涵盖：管理机构是否适合企业需求，管理制度是否符合企业发展，管理流程是否适合企业运行。该阶段是实践之后的对于知识产权方针，目标的再次检验。</a:t>
            </a:r>
            <a:endParaRPr lang="zh-CN" altLang="en-US"/>
          </a:p>
        </p:txBody>
      </p:sp>
      <p:sp>
        <p:nvSpPr>
          <p:cNvPr id="4" name="灯片编号占位符 3"/>
          <p:cNvSpPr>
            <a:spLocks noGrp="1"/>
          </p:cNvSpPr>
          <p:nvPr>
            <p:ph type="sldNum" sz="quarter" idx="5"/>
          </p:nvPr>
        </p:nvSpPr>
        <p:spPr/>
        <p:txBody>
          <a:bodyPr/>
          <a:p>
            <a:fld id="{A6837353-30EB-4A48-80EB-173D804AEFBD}"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左为中规，右为中知，值得注意的认证证书的有效期为</a:t>
            </a:r>
            <a:r>
              <a:rPr lang="en-US" altLang="zh-CN"/>
              <a:t>3</a:t>
            </a:r>
            <a:r>
              <a:rPr lang="zh-CN" altLang="en-US"/>
              <a:t>年。</a:t>
            </a:r>
            <a:endParaRPr lang="zh-CN" altLang="en-US"/>
          </a:p>
        </p:txBody>
      </p:sp>
      <p:sp>
        <p:nvSpPr>
          <p:cNvPr id="4" name="灯片编号占位符 3"/>
          <p:cNvSpPr>
            <a:spLocks noGrp="1"/>
          </p:cNvSpPr>
          <p:nvPr>
            <p:ph type="sldNum" sz="quarter" idx="5"/>
          </p:nvPr>
        </p:nvSpPr>
        <p:spPr/>
        <p:txBody>
          <a:bodyPr/>
          <a:p>
            <a:fld id="{A6837353-30EB-4A48-80EB-173D804AEFBD}"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en-US" altLang="zh-CN"/>
          </a:p>
        </p:txBody>
      </p:sp>
      <p:sp>
        <p:nvSpPr>
          <p:cNvPr id="4" name="灯片编号占位符 3"/>
          <p:cNvSpPr>
            <a:spLocks noGrp="1"/>
          </p:cNvSpPr>
          <p:nvPr>
            <p:ph type="sldNum" sz="quarter" idx="5"/>
          </p:nvPr>
        </p:nvSpPr>
        <p:spPr/>
        <p:txBody>
          <a:bodyPr/>
          <a:p>
            <a:fld id="{A6837353-30EB-4A48-80EB-173D804AEFBD}"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t>a) </a:t>
            </a:r>
            <a:r>
              <a:rPr lang="zh-CN" altLang="en-US"/>
              <a:t>战略导向：统一部署经营发展、科技创新和知识产权战略，使三者互相支撑、互相促进。因此需要引导树立规范化管理知识产权的观念。</a:t>
            </a:r>
            <a:endParaRPr lang="zh-CN" altLang="en-US"/>
          </a:p>
          <a:p>
            <a:r>
              <a:rPr lang="zh-CN" altLang="en-US"/>
              <a:t>b) 领导重视：最高管理者的支持和参与是知识产权管理的关键，最高管理层应全面负责知识产权管理。</a:t>
            </a:r>
            <a:endParaRPr lang="zh-CN" altLang="en-US"/>
          </a:p>
          <a:p>
            <a:r>
              <a:rPr lang="zh-CN" altLang="en-US"/>
              <a:t>C）全员参与：知识产权涉及企业各业务领域和各业务环节，应充分发挥全体员工的创造性和积极性。</a:t>
            </a:r>
            <a:endParaRPr lang="zh-CN" altLang="en-US"/>
          </a:p>
          <a:p>
            <a:endParaRPr lang="zh-CN" altLang="en-US"/>
          </a:p>
        </p:txBody>
      </p:sp>
      <p:sp>
        <p:nvSpPr>
          <p:cNvPr id="4" name="灯片编号占位符 3"/>
          <p:cNvSpPr>
            <a:spLocks noGrp="1"/>
          </p:cNvSpPr>
          <p:nvPr>
            <p:ph type="sldNum" sz="quarter" idx="5"/>
          </p:nvPr>
        </p:nvSpPr>
        <p:spPr/>
        <p:txBody>
          <a:bodyPr/>
          <a:p>
            <a:fld id="{A6837353-30EB-4A48-80EB-173D804AEFBD}"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灯片编号占位符 3"/>
          <p:cNvSpPr>
            <a:spLocks noGrp="1"/>
          </p:cNvSpPr>
          <p:nvPr>
            <p:ph type="sldNum" sz="quarter" idx="5"/>
          </p:nvPr>
        </p:nvSpPr>
        <p:spPr/>
        <p:txBody>
          <a:bodyPr/>
          <a:p>
            <a:fld id="{A6837353-30EB-4A48-80EB-173D804AEFBD}"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知识产权贯标主要以规范化知识产权管理为核心，涉及知识产权管理相关的方方面面，如知识产权管理体系文件：文件控制、知识产权手册、外来文件与记录文件管理；管理职责：管理承诺、知识产权方针、职责权限和沟通、管理评审；资源管理：人力资源、基础设施、财务资源、信息资源；基础管理：知识产权获取、维护、运用、保护；此外是知识产权管理体系的实施运行和审核改进。</a:t>
            </a:r>
            <a:endParaRPr lang="zh-CN" altLang="en-US"/>
          </a:p>
        </p:txBody>
      </p:sp>
      <p:sp>
        <p:nvSpPr>
          <p:cNvPr id="4" name="灯片编号占位符 3"/>
          <p:cNvSpPr>
            <a:spLocks noGrp="1"/>
          </p:cNvSpPr>
          <p:nvPr>
            <p:ph type="sldNum" sz="quarter" idx="5"/>
          </p:nvPr>
        </p:nvSpPr>
        <p:spPr/>
        <p:txBody>
          <a:bodyPr/>
          <a:p>
            <a:fld id="{A6837353-30EB-4A48-80EB-173D804AEFBD}"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en-US" altLang="zh-CN"/>
              <a:t>1</a:t>
            </a:r>
            <a:r>
              <a:rPr lang="zh-CN" altLang="zh-CN"/>
              <a:t>、企业应当有明确的知识产权管理方针和管理目标。并要知识产权管理“领导落实、机构落实、制度落实、人员落实、经费落实”。企业应当建立的知识产权管理制度、职责等。</a:t>
            </a:r>
            <a:endParaRPr lang="zh-CN" altLang="zh-CN"/>
          </a:p>
          <a:p>
            <a:r>
              <a:rPr lang="en-US" altLang="zh-CN"/>
              <a:t>2</a:t>
            </a:r>
            <a:r>
              <a:rPr lang="zh-CN" altLang="en-US"/>
              <a:t>、围绕企业的人力资源管理、财务资源管理、信息资源管理。对上述管理活动涉及的知识产权事项作出了相应的规范。</a:t>
            </a:r>
            <a:endParaRPr lang="zh-CN" altLang="en-US"/>
          </a:p>
          <a:p>
            <a:r>
              <a:rPr lang="en-US" altLang="zh-CN"/>
              <a:t>3</a:t>
            </a:r>
            <a:r>
              <a:rPr lang="zh-CN" altLang="en-US"/>
              <a:t>、明确规定了企业研究与开发活动、原辅材料采购、生产、销售、对外贸易等重要环节的知识产权管理规范要求。以确保企业生产经营各主要环节的知识产权管理活动处于受控状态，避免自主知识产权权利流失或侵犯他人知识产权。</a:t>
            </a:r>
            <a:endParaRPr lang="zh-CN" altLang="en-US"/>
          </a:p>
          <a:p>
            <a:r>
              <a:rPr lang="en-US" altLang="zh-CN"/>
              <a:t>4</a:t>
            </a:r>
            <a:r>
              <a:rPr lang="zh-CN" altLang="en-US"/>
              <a:t>、围绕企业的知识产权创造、管理、运用和保护四个重点环节。明确规定了企业在知识产权权利的创造和取得、权利管理、权利运用和权利保护四方面的规范性要求。</a:t>
            </a:r>
            <a:endParaRPr lang="zh-CN" altLang="en-US"/>
          </a:p>
          <a:p>
            <a:r>
              <a:rPr lang="en-US" altLang="zh-CN"/>
              <a:t>5</a:t>
            </a:r>
            <a:r>
              <a:rPr lang="zh-CN" altLang="en-US"/>
              <a:t>、企业在生产经营活动中涉及的有关知识产权的各类活动，应当有相应的记录并形成档案。特别是对企业对内、对外的合同管理作出明确要求。</a:t>
            </a:r>
            <a:endParaRPr lang="zh-CN" altLang="en-US"/>
          </a:p>
          <a:p>
            <a:r>
              <a:rPr lang="en-US" altLang="zh-CN"/>
              <a:t>6</a:t>
            </a:r>
            <a:r>
              <a:rPr lang="zh-CN" altLang="en-US"/>
              <a:t>、企业应当对自身知识产权管理工作进行定期检查、分析，并对照管理目标对管理工作中存在的问题，制定相应的改进措施，以确保管理目标的实现。</a:t>
            </a:r>
            <a:endParaRPr lang="zh-CN" altLang="en-US"/>
          </a:p>
        </p:txBody>
      </p:sp>
      <p:sp>
        <p:nvSpPr>
          <p:cNvPr id="4" name="灯片编号占位符 3"/>
          <p:cNvSpPr>
            <a:spLocks noGrp="1"/>
          </p:cNvSpPr>
          <p:nvPr>
            <p:ph type="sldNum" sz="quarter" idx="5"/>
          </p:nvPr>
        </p:nvSpPr>
        <p:spPr/>
        <p:txBody>
          <a:bodyPr/>
          <a:p>
            <a:fld id="{A6837353-30EB-4A48-80EB-173D804AEFBD}"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阶段一就是引导企业高层及核心参与部门、人员对知识产权贯标引起重视，统一管理层思想。</a:t>
            </a:r>
            <a:endParaRPr lang="zh-CN" altLang="en-US"/>
          </a:p>
          <a:p>
            <a:r>
              <a:rPr lang="zh-CN" altLang="en-US"/>
              <a:t>阶段二主要是通过调研及诊断，了解企业目前知识产权管理出现的问题及症结所在，是规范化知识产权管理体系从无到有，从混乱到规范的重要步骤。</a:t>
            </a:r>
            <a:endParaRPr lang="en-US" altLang="zh-CN"/>
          </a:p>
        </p:txBody>
      </p:sp>
      <p:sp>
        <p:nvSpPr>
          <p:cNvPr id="4" name="灯片编号占位符 3"/>
          <p:cNvSpPr>
            <a:spLocks noGrp="1"/>
          </p:cNvSpPr>
          <p:nvPr>
            <p:ph type="sldNum" sz="quarter" idx="5"/>
          </p:nvPr>
        </p:nvSpPr>
        <p:spPr/>
        <p:txBody>
          <a:bodyPr/>
          <a:p>
            <a:fld id="{A6837353-30EB-4A48-80EB-173D804AEFBD}"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知识产权方针目标：确定知识产权方针，细化知识产权目标，长期目标、中期目标和短期目标，年度目标及部门分解目标。</a:t>
            </a:r>
            <a:endParaRPr lang="zh-CN" altLang="en-US"/>
          </a:p>
          <a:p>
            <a:r>
              <a:rPr lang="zh-CN" altLang="en-US"/>
              <a:t>策划知识产权职能架构：结合企业自身情况设置知识产权管理机构，明确机构职责和权限。优化企业知识产权管理，构建规范的知识产权管理体系。</a:t>
            </a:r>
            <a:endParaRPr lang="zh-CN" altLang="en-US"/>
          </a:p>
          <a:p>
            <a:r>
              <a:rPr lang="zh-CN" altLang="zh-CN"/>
              <a:t>知识产权管理手册后由附图。</a:t>
            </a:r>
            <a:endParaRPr lang="zh-CN" altLang="zh-CN"/>
          </a:p>
          <a:p>
            <a:endParaRPr lang="zh-CN" altLang="en-US"/>
          </a:p>
          <a:p>
            <a:endParaRPr lang="zh-CN" altLang="en-US"/>
          </a:p>
        </p:txBody>
      </p:sp>
      <p:sp>
        <p:nvSpPr>
          <p:cNvPr id="4" name="灯片编号占位符 3"/>
          <p:cNvSpPr>
            <a:spLocks noGrp="1"/>
          </p:cNvSpPr>
          <p:nvPr>
            <p:ph type="sldNum" sz="quarter" idx="5"/>
          </p:nvPr>
        </p:nvSpPr>
        <p:spPr/>
        <p:txBody>
          <a:bodyPr/>
          <a:p>
            <a:fld id="{A6837353-30EB-4A48-80EB-173D804AEFBD}"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图片为国家知识产权局提供的企业知识产权管理手册参考模板目录。</a:t>
            </a:r>
            <a:endParaRPr lang="zh-CN" altLang="en-US"/>
          </a:p>
        </p:txBody>
      </p:sp>
      <p:sp>
        <p:nvSpPr>
          <p:cNvPr id="4" name="灯片编号占位符 3"/>
          <p:cNvSpPr>
            <a:spLocks noGrp="1"/>
          </p:cNvSpPr>
          <p:nvPr>
            <p:ph type="sldNum" sz="quarter" idx="5"/>
          </p:nvPr>
        </p:nvSpPr>
        <p:spPr/>
        <p:txBody>
          <a:bodyPr/>
          <a:p>
            <a:fld id="{A6837353-30EB-4A48-80EB-173D804AEFBD}"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grpSp>
        <p:nvGrpSpPr>
          <p:cNvPr id="7" name="组合 6"/>
          <p:cNvGrpSpPr/>
          <p:nvPr/>
        </p:nvGrpSpPr>
        <p:grpSpPr>
          <a:xfrm>
            <a:off x="-38099" y="-9527"/>
            <a:ext cx="12244613" cy="6867526"/>
            <a:chOff x="-38099" y="-9527"/>
            <a:chExt cx="12244613" cy="6867526"/>
          </a:xfrm>
        </p:grpSpPr>
        <p:pic>
          <p:nvPicPr>
            <p:cNvPr id="25" name="图片 24"/>
            <p:cNvPicPr>
              <a:picLocks noChangeAspect="1"/>
            </p:cNvPicPr>
            <p:nvPr/>
          </p:nvPicPr>
          <p:blipFill rotWithShape="1">
            <a:blip r:embed="rId2">
              <a:extLst>
                <a:ext uri="{28A0092B-C50C-407E-A947-70E740481C1C}">
                  <a14:useLocalDpi xmlns:a14="http://schemas.microsoft.com/office/drawing/2010/main" val="0"/>
                </a:ext>
              </a:extLst>
            </a:blip>
            <a:srcRect l="2896" t="1166" r="924" b="2819"/>
            <a:stretch>
              <a:fillRect/>
            </a:stretch>
          </p:blipFill>
          <p:spPr>
            <a:xfrm>
              <a:off x="-38099" y="-9526"/>
              <a:ext cx="10546442" cy="6867525"/>
            </a:xfrm>
            <a:prstGeom prst="rect">
              <a:avLst/>
            </a:prstGeom>
          </p:spPr>
        </p:pic>
        <p:pic>
          <p:nvPicPr>
            <p:cNvPr id="8" name="图片 7"/>
            <p:cNvPicPr>
              <a:picLocks noChangeAspect="1"/>
            </p:cNvPicPr>
            <p:nvPr userDrawn="1"/>
          </p:nvPicPr>
          <p:blipFill rotWithShape="1">
            <a:blip r:embed="rId2">
              <a:extLst>
                <a:ext uri="{28A0092B-C50C-407E-A947-70E740481C1C}">
                  <a14:useLocalDpi xmlns:a14="http://schemas.microsoft.com/office/drawing/2010/main" val="0"/>
                </a:ext>
              </a:extLst>
            </a:blip>
            <a:srcRect l="74059" t="1166" r="924" b="2819"/>
            <a:stretch>
              <a:fillRect/>
            </a:stretch>
          </p:blipFill>
          <p:spPr>
            <a:xfrm>
              <a:off x="9463314" y="-9527"/>
              <a:ext cx="2743200" cy="6867525"/>
            </a:xfrm>
            <a:prstGeom prst="rect">
              <a:avLst/>
            </a:prstGeom>
          </p:spPr>
        </p:pic>
      </p:grpSp>
      <p:sp>
        <p:nvSpPr>
          <p:cNvPr id="2" name="Title 1"/>
          <p:cNvSpPr>
            <a:spLocks noGrp="1"/>
          </p:cNvSpPr>
          <p:nvPr>
            <p:ph type="ctrTitle"/>
          </p:nvPr>
        </p:nvSpPr>
        <p:spPr>
          <a:xfrm>
            <a:off x="1799282" y="3970800"/>
            <a:ext cx="8845200" cy="1353600"/>
          </a:xfrm>
        </p:spPr>
        <p:txBody>
          <a:bodyPr anchor="b" anchorCtr="0">
            <a:normAutofit/>
          </a:bodyPr>
          <a:lstStyle>
            <a:lvl1pPr algn="ctr">
              <a:defRPr sz="3600" b="1" i="0">
                <a:solidFill>
                  <a:schemeClr val="bg1"/>
                </a:solidFill>
              </a:defRPr>
            </a:lvl1pPr>
          </a:lstStyle>
          <a:p>
            <a:r>
              <a:rPr lang="zh-CN" altLang="en-US" dirty="0" smtClean="0"/>
              <a:t>单击此处编辑母版标题样式</a:t>
            </a:r>
            <a:endParaRPr lang="en-US" dirty="0"/>
          </a:p>
        </p:txBody>
      </p:sp>
      <p:sp>
        <p:nvSpPr>
          <p:cNvPr id="3" name="Subtitle 2"/>
          <p:cNvSpPr>
            <a:spLocks noGrp="1"/>
          </p:cNvSpPr>
          <p:nvPr>
            <p:ph type="subTitle" idx="1"/>
          </p:nvPr>
        </p:nvSpPr>
        <p:spPr>
          <a:xfrm>
            <a:off x="1799282" y="5396464"/>
            <a:ext cx="8845200" cy="1047600"/>
          </a:xfrm>
        </p:spPr>
        <p:txBody>
          <a:bodyPr>
            <a:normAutofit/>
          </a:bodyPr>
          <a:lstStyle>
            <a:lvl1pPr marL="0" indent="0" algn="ctr">
              <a:lnSpc>
                <a:spcPct val="120000"/>
              </a:lnSpc>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smtClean="0"/>
              <a:t>单击此处编辑母版副标题样式</a:t>
            </a:r>
            <a:endParaRPr lang="en-US" dirty="0"/>
          </a:p>
        </p:txBody>
      </p:sp>
      <p:sp>
        <p:nvSpPr>
          <p:cNvPr id="4" name="日期占位符 3"/>
          <p:cNvSpPr>
            <a:spLocks noGrp="1"/>
          </p:cNvSpPr>
          <p:nvPr>
            <p:ph type="dt" sz="half" idx="10"/>
          </p:nvPr>
        </p:nvSpPr>
        <p:spPr/>
        <p:txBody>
          <a:bodyPr/>
          <a:lstStyle/>
          <a:p>
            <a:fld id="{02A4EE13-4B23-486E-9F33-7910C0433A1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CD8D894-F935-427A-90FB-56AE518F153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normAutofit/>
          </a:bodyPr>
          <a:lstStyle>
            <a:lvl1pPr>
              <a:defRPr sz="2200">
                <a:solidFill>
                  <a:schemeClr val="accent1">
                    <a:lumMod val="50000"/>
                  </a:schemeClr>
                </a:solidFill>
              </a:defRPr>
            </a:lvl1pPr>
            <a:lvl2pPr>
              <a:defRPr sz="2200">
                <a:solidFill>
                  <a:schemeClr val="accent1">
                    <a:lumMod val="50000"/>
                  </a:schemeClr>
                </a:solidFill>
              </a:defRPr>
            </a:lvl2pPr>
          </a:lstStyle>
          <a:p>
            <a:pPr lvl="0"/>
            <a:r>
              <a:rPr lang="zh-CN" altLang="en-US" smtClean="0"/>
              <a:t>单击此处编辑母版文本样式</a:t>
            </a:r>
            <a:endParaRPr lang="zh-CN" altLang="en-US" smtClean="0"/>
          </a:p>
          <a:p>
            <a:pPr lvl="1"/>
            <a:r>
              <a:rPr lang="zh-CN" altLang="en-US" smtClean="0"/>
              <a:t>第二级</a:t>
            </a:r>
            <a:endParaRPr lang="zh-CN" altLang="en-US" smtClean="0"/>
          </a:p>
        </p:txBody>
      </p:sp>
      <p:sp>
        <p:nvSpPr>
          <p:cNvPr id="4" name="日期占位符 3"/>
          <p:cNvSpPr>
            <a:spLocks noGrp="1"/>
          </p:cNvSpPr>
          <p:nvPr>
            <p:ph type="dt" sz="half" idx="10"/>
          </p:nvPr>
        </p:nvSpPr>
        <p:spPr/>
        <p:txBody>
          <a:bodyPr/>
          <a:lstStyle/>
          <a:p>
            <a:fld id="{02A4EE13-4B23-486E-9F33-7910C0433A1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CD8D894-F935-427A-90FB-56AE518F153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showMasterSp="0" userDrawn="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2988000" y="3250800"/>
            <a:ext cx="7466400" cy="1594800"/>
          </a:xfrm>
        </p:spPr>
        <p:txBody>
          <a:bodyPr lIns="180000" tIns="0" rIns="0" bIns="0" anchor="t" anchorCtr="0">
            <a:normAutofit/>
          </a:bodyPr>
          <a:lstStyle>
            <a:lvl1pPr algn="just">
              <a:defRPr sz="3600" b="0">
                <a:solidFill>
                  <a:schemeClr val="accent1"/>
                </a:solidFill>
              </a:defRPr>
            </a:lvl1pPr>
          </a:lstStyle>
          <a:p>
            <a:r>
              <a:rPr lang="zh-CN" altLang="en-US" dirty="0" smtClean="0"/>
              <a:t>单击此处编辑母版标题样式</a:t>
            </a:r>
            <a:endParaRPr lang="en-US" dirty="0"/>
          </a:p>
        </p:txBody>
      </p:sp>
      <p:sp>
        <p:nvSpPr>
          <p:cNvPr id="7" name="矩形 6"/>
          <p:cNvSpPr/>
          <p:nvPr/>
        </p:nvSpPr>
        <p:spPr>
          <a:xfrm>
            <a:off x="0" y="6356352"/>
            <a:ext cx="12192000" cy="50164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sz="2400"/>
          </a:p>
        </p:txBody>
      </p:sp>
      <p:sp>
        <p:nvSpPr>
          <p:cNvPr id="3" name="日期占位符 2"/>
          <p:cNvSpPr>
            <a:spLocks noGrp="1"/>
          </p:cNvSpPr>
          <p:nvPr>
            <p:ph type="dt" sz="half" idx="10"/>
          </p:nvPr>
        </p:nvSpPr>
        <p:spPr/>
        <p:txBody>
          <a:bodyPr/>
          <a:lstStyle/>
          <a:p>
            <a:fld id="{02A4EE13-4B23-486E-9F33-7910C0433A18}"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CD8D894-F935-427A-90FB-56AE518F153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838800" y="424800"/>
            <a:ext cx="9309600" cy="681763"/>
          </a:xfrm>
        </p:spPr>
        <p:txBody>
          <a:bodyPr>
            <a:normAutofit/>
          </a:bodyPr>
          <a:lstStyle/>
          <a:p>
            <a:r>
              <a:rPr lang="zh-CN" altLang="en-US" dirty="0" smtClean="0"/>
              <a:t>单击此处编辑母版标题样式</a:t>
            </a:r>
            <a:endParaRPr lang="en-US" dirty="0"/>
          </a:p>
        </p:txBody>
      </p:sp>
      <p:sp>
        <p:nvSpPr>
          <p:cNvPr id="3" name="Content Placeholder 2"/>
          <p:cNvSpPr>
            <a:spLocks noGrp="1"/>
          </p:cNvSpPr>
          <p:nvPr>
            <p:ph sz="half" idx="1"/>
          </p:nvPr>
        </p:nvSpPr>
        <p:spPr>
          <a:xfrm>
            <a:off x="838800" y="1825625"/>
            <a:ext cx="5181600" cy="4351338"/>
          </a:xfrm>
        </p:spPr>
        <p:txBody>
          <a:bodyPr>
            <a:normAutofit/>
          </a:bodyPr>
          <a:lstStyle>
            <a:lvl1pPr>
              <a:defRPr sz="2200">
                <a:solidFill>
                  <a:schemeClr val="accent1">
                    <a:lumMod val="50000"/>
                  </a:schemeClr>
                </a:solidFill>
              </a:defRPr>
            </a:lvl1pPr>
            <a:lvl2pPr>
              <a:defRPr sz="2200">
                <a:solidFill>
                  <a:schemeClr val="accent1">
                    <a:lumMod val="50000"/>
                  </a:schemeClr>
                </a:solidFill>
              </a:defRPr>
            </a:lvl2pPr>
            <a:lvl3pPr>
              <a:defRPr sz="2200">
                <a:solidFill>
                  <a:schemeClr val="accent1">
                    <a:lumMod val="50000"/>
                  </a:schemeClr>
                </a:solidFill>
              </a:defRPr>
            </a:lvl3pPr>
            <a:lvl4pPr>
              <a:defRPr sz="2200">
                <a:solidFill>
                  <a:schemeClr val="accent1">
                    <a:lumMod val="50000"/>
                  </a:schemeClr>
                </a:solidFill>
              </a:defRPr>
            </a:lvl4pPr>
            <a:lvl5pPr>
              <a:defRPr sz="2200">
                <a:solidFill>
                  <a:schemeClr val="accent1">
                    <a:lumMod val="50000"/>
                  </a:schemeClr>
                </a:solidFill>
              </a:defRPr>
            </a:lvl5p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en-US" dirty="0"/>
          </a:p>
        </p:txBody>
      </p:sp>
      <p:sp>
        <p:nvSpPr>
          <p:cNvPr id="4" name="Content Placeholder 3"/>
          <p:cNvSpPr>
            <a:spLocks noGrp="1"/>
          </p:cNvSpPr>
          <p:nvPr>
            <p:ph sz="half" idx="2"/>
          </p:nvPr>
        </p:nvSpPr>
        <p:spPr>
          <a:xfrm>
            <a:off x="6172200" y="1825625"/>
            <a:ext cx="5181600" cy="4351338"/>
          </a:xfrm>
        </p:spPr>
        <p:txBody>
          <a:bodyPr>
            <a:normAutofit/>
          </a:bodyPr>
          <a:lstStyle>
            <a:lvl1pPr>
              <a:defRPr sz="2200">
                <a:solidFill>
                  <a:schemeClr val="accent1">
                    <a:lumMod val="50000"/>
                  </a:schemeClr>
                </a:solidFill>
              </a:defRPr>
            </a:lvl1pPr>
            <a:lvl2pPr>
              <a:defRPr sz="2200">
                <a:solidFill>
                  <a:schemeClr val="accent1">
                    <a:lumMod val="50000"/>
                  </a:schemeClr>
                </a:solidFill>
              </a:defRPr>
            </a:lvl2pPr>
            <a:lvl3pPr>
              <a:defRPr sz="2200">
                <a:solidFill>
                  <a:schemeClr val="accent1">
                    <a:lumMod val="50000"/>
                  </a:schemeClr>
                </a:solidFill>
              </a:defRPr>
            </a:lvl3pPr>
            <a:lvl4pPr>
              <a:defRPr sz="2200">
                <a:solidFill>
                  <a:schemeClr val="accent1">
                    <a:lumMod val="50000"/>
                  </a:schemeClr>
                </a:solidFill>
              </a:defRPr>
            </a:lvl4pPr>
            <a:lvl5pPr>
              <a:defRPr sz="2200">
                <a:solidFill>
                  <a:schemeClr val="accent1">
                    <a:lumMod val="50000"/>
                  </a:schemeClr>
                </a:solidFill>
              </a:defRPr>
            </a:lvl5p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en-US" dirty="0"/>
          </a:p>
        </p:txBody>
      </p:sp>
      <p:sp>
        <p:nvSpPr>
          <p:cNvPr id="5" name="日期占位符 4"/>
          <p:cNvSpPr>
            <a:spLocks noGrp="1"/>
          </p:cNvSpPr>
          <p:nvPr>
            <p:ph type="dt" sz="half" idx="10"/>
          </p:nvPr>
        </p:nvSpPr>
        <p:spPr/>
        <p:txBody>
          <a:bodyPr/>
          <a:lstStyle/>
          <a:p>
            <a:fld id="{02A4EE13-4B23-486E-9F33-7910C0433A1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CD8D894-F935-427A-90FB-56AE518F153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9" y="1681163"/>
            <a:ext cx="5157787" cy="823912"/>
          </a:xfrm>
        </p:spPr>
        <p:txBody>
          <a:bodyPr anchor="b">
            <a:norm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Content Placeholder 3"/>
          <p:cNvSpPr>
            <a:spLocks noGrp="1"/>
          </p:cNvSpPr>
          <p:nvPr>
            <p:ph sz="half" idx="2"/>
          </p:nvPr>
        </p:nvSpPr>
        <p:spPr>
          <a:xfrm>
            <a:off x="839789" y="2505075"/>
            <a:ext cx="5157787" cy="3684588"/>
          </a:xfrm>
        </p:spPr>
        <p:txBody>
          <a:bodyPr>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1"/>
          </p:cNvSpPr>
          <p:nvPr>
            <p:ph type="body" sz="quarter" idx="3"/>
          </p:nvPr>
        </p:nvSpPr>
        <p:spPr>
          <a:xfrm>
            <a:off x="6172201" y="1681163"/>
            <a:ext cx="5183188" cy="823912"/>
          </a:xfrm>
        </p:spPr>
        <p:txBody>
          <a:bodyPr anchor="b">
            <a:norm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Content Placeholder 5"/>
          <p:cNvSpPr>
            <a:spLocks noGrp="1"/>
          </p:cNvSpPr>
          <p:nvPr>
            <p:ph sz="quarter" idx="4"/>
          </p:nvPr>
        </p:nvSpPr>
        <p:spPr>
          <a:xfrm>
            <a:off x="6172201" y="2505075"/>
            <a:ext cx="5183188" cy="3684588"/>
          </a:xfrm>
        </p:spPr>
        <p:txBody>
          <a:bodyPr>
            <a:normAutofit/>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en-US" dirty="0"/>
          </a:p>
        </p:txBody>
      </p:sp>
      <p:sp>
        <p:nvSpPr>
          <p:cNvPr id="7" name="日期占位符 6"/>
          <p:cNvSpPr>
            <a:spLocks noGrp="1"/>
          </p:cNvSpPr>
          <p:nvPr>
            <p:ph type="dt" sz="half" idx="10"/>
          </p:nvPr>
        </p:nvSpPr>
        <p:spPr/>
        <p:txBody>
          <a:bodyPr/>
          <a:lstStyle/>
          <a:p>
            <a:fld id="{02A4EE13-4B23-486E-9F33-7910C0433A1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CD8D894-F935-427A-90FB-56AE518F153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3" name="任意多边形 4"/>
          <p:cNvSpPr/>
          <p:nvPr/>
        </p:nvSpPr>
        <p:spPr bwMode="auto">
          <a:xfrm>
            <a:off x="4055008" y="2314866"/>
            <a:ext cx="5007258" cy="2434591"/>
          </a:xfrm>
          <a:custGeom>
            <a:avLst/>
            <a:gdLst>
              <a:gd name="T0" fmla="*/ 388558 w 5007428"/>
              <a:gd name="T1" fmla="*/ 0 h 2435179"/>
              <a:gd name="T2" fmla="*/ 4621138 w 5007428"/>
              <a:gd name="T3" fmla="*/ 0 h 2435179"/>
              <a:gd name="T4" fmla="*/ 5009696 w 5007428"/>
              <a:gd name="T5" fmla="*/ 388396 h 2435179"/>
              <a:gd name="T6" fmla="*/ 5009696 w 5007428"/>
              <a:gd name="T7" fmla="*/ 1732946 h 2435179"/>
              <a:gd name="T8" fmla="*/ 4621138 w 5007428"/>
              <a:gd name="T9" fmla="*/ 2121342 h 2435179"/>
              <a:gd name="T10" fmla="*/ 4559033 w 5007428"/>
              <a:gd name="T11" fmla="*/ 2121342 h 2435179"/>
              <a:gd name="T12" fmla="*/ 4561413 w 5007428"/>
              <a:gd name="T13" fmla="*/ 2435271 h 2435179"/>
              <a:gd name="T14" fmla="*/ 4086855 w 5007428"/>
              <a:gd name="T15" fmla="*/ 2121342 h 2435179"/>
              <a:gd name="T16" fmla="*/ 388558 w 5007428"/>
              <a:gd name="T17" fmla="*/ 2121342 h 2435179"/>
              <a:gd name="T18" fmla="*/ 0 w 5007428"/>
              <a:gd name="T19" fmla="*/ 1732946 h 2435179"/>
              <a:gd name="T20" fmla="*/ 0 w 5007428"/>
              <a:gd name="T21" fmla="*/ 388396 h 2435179"/>
              <a:gd name="T22" fmla="*/ 388558 w 5007428"/>
              <a:gd name="T23" fmla="*/ 0 h 243517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007428" h="2435179">
                <a:moveTo>
                  <a:pt x="388382" y="0"/>
                </a:moveTo>
                <a:lnTo>
                  <a:pt x="4619046" y="0"/>
                </a:lnTo>
                <a:cubicBezTo>
                  <a:pt x="4833543" y="0"/>
                  <a:pt x="5007428" y="173885"/>
                  <a:pt x="5007428" y="388382"/>
                </a:cubicBezTo>
                <a:lnTo>
                  <a:pt x="5007428" y="1732880"/>
                </a:lnTo>
                <a:cubicBezTo>
                  <a:pt x="5007428" y="1947377"/>
                  <a:pt x="4833543" y="2121262"/>
                  <a:pt x="4619046" y="2121262"/>
                </a:cubicBezTo>
                <a:lnTo>
                  <a:pt x="4556969" y="2121262"/>
                </a:lnTo>
                <a:lnTo>
                  <a:pt x="4559347" y="2435179"/>
                </a:lnTo>
                <a:lnTo>
                  <a:pt x="4085005" y="2121262"/>
                </a:lnTo>
                <a:lnTo>
                  <a:pt x="388382" y="2121262"/>
                </a:lnTo>
                <a:cubicBezTo>
                  <a:pt x="173885" y="2121262"/>
                  <a:pt x="0" y="1947377"/>
                  <a:pt x="0" y="1732880"/>
                </a:cubicBezTo>
                <a:lnTo>
                  <a:pt x="0" y="388382"/>
                </a:lnTo>
                <a:cubicBezTo>
                  <a:pt x="0" y="173885"/>
                  <a:pt x="173885" y="0"/>
                  <a:pt x="388382" y="0"/>
                </a:cubicBezTo>
                <a:close/>
              </a:path>
            </a:pathLst>
          </a:custGeom>
          <a:solidFill>
            <a:schemeClr val="accent1"/>
          </a:solidFill>
          <a:ln>
            <a:noFill/>
          </a:ln>
          <a:effectLst>
            <a:outerShdw dist="25401" dir="2700000" algn="ctr" rotWithShape="0">
              <a:srgbClr val="000000">
                <a:alpha val="28998"/>
              </a:srgbClr>
            </a:outerShdw>
          </a:effectLst>
          <a:extLst>
            <a:ext uri="{91240B29-F687-4F45-9708-019B960494DF}">
              <a14:hiddenLine xmlns:a14="http://schemas.microsoft.com/office/drawing/2010/main" w="9525">
                <a:solidFill>
                  <a:srgbClr val="000000"/>
                </a:solidFill>
                <a:round/>
              </a14:hiddenLine>
            </a:ext>
          </a:extLst>
        </p:spPr>
        <p:txBody>
          <a:bodyPr anchor="ctr">
            <a:normAutofit/>
          </a:bodyPr>
          <a:lstStyle/>
          <a:p>
            <a:endParaRPr lang="zh-CN" altLang="en-US" sz="2400"/>
          </a:p>
        </p:txBody>
      </p:sp>
      <p:sp>
        <p:nvSpPr>
          <p:cNvPr id="4" name="矩形 5"/>
          <p:cNvSpPr>
            <a:spLocks noChangeArrowheads="1"/>
          </p:cNvSpPr>
          <p:nvPr/>
        </p:nvSpPr>
        <p:spPr bwMode="auto">
          <a:xfrm>
            <a:off x="4055008" y="3035403"/>
            <a:ext cx="5007258" cy="78719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just">
              <a:lnSpc>
                <a:spcPct val="110000"/>
              </a:lnSpc>
              <a:spcBef>
                <a:spcPts val="1800"/>
              </a:spcBef>
              <a:buClr>
                <a:schemeClr val="accent1"/>
              </a:buClr>
              <a:buSzPct val="140000"/>
              <a:buBlip>
                <a:blip r:embed="rId2"/>
              </a:buBlip>
              <a:defRPr sz="2400">
                <a:solidFill>
                  <a:schemeClr val="accent1"/>
                </a:solidFill>
                <a:latin typeface="Arial" pitchFamily="34" charset="0"/>
                <a:ea typeface="黑体" pitchFamily="49" charset="-122"/>
              </a:defRPr>
            </a:lvl1pPr>
            <a:lvl2pPr marL="742950" indent="-285750" algn="just">
              <a:lnSpc>
                <a:spcPct val="130000"/>
              </a:lnSpc>
              <a:spcAft>
                <a:spcPts val="600"/>
              </a:spcAft>
              <a:buClr>
                <a:srgbClr val="7AD0EB"/>
              </a:buClr>
              <a:buFont typeface="幼圆" pitchFamily="49" charset="-122"/>
              <a:buChar char=" "/>
              <a:defRPr sz="2000">
                <a:solidFill>
                  <a:srgbClr val="7D7D7D"/>
                </a:solidFill>
                <a:latin typeface="Arial" pitchFamily="34" charset="0"/>
                <a:ea typeface="黑体" pitchFamily="49" charset="-122"/>
              </a:defRPr>
            </a:lvl2pPr>
            <a:lvl3pPr marL="1143000" indent="-228600">
              <a:lnSpc>
                <a:spcPct val="90000"/>
              </a:lnSpc>
              <a:spcBef>
                <a:spcPts val="500"/>
              </a:spcBef>
              <a:buFont typeface="Arial" pitchFamily="34" charset="0"/>
              <a:buChar char="•"/>
              <a:defRPr sz="2000">
                <a:solidFill>
                  <a:schemeClr val="tx1"/>
                </a:solidFill>
                <a:latin typeface="Calibri" pitchFamily="34" charset="0"/>
                <a:ea typeface="宋体" pitchFamily="2" charset="-122"/>
              </a:defRPr>
            </a:lvl3pPr>
            <a:lvl4pPr marL="1600200" indent="-228600">
              <a:lnSpc>
                <a:spcPct val="90000"/>
              </a:lnSpc>
              <a:spcBef>
                <a:spcPts val="500"/>
              </a:spcBef>
              <a:buFont typeface="Arial" pitchFamily="34" charset="0"/>
              <a:buChar char="•"/>
              <a:defRPr>
                <a:solidFill>
                  <a:schemeClr val="tx1"/>
                </a:solidFill>
                <a:latin typeface="Calibri" pitchFamily="34" charset="0"/>
                <a:ea typeface="宋体" pitchFamily="2" charset="-122"/>
              </a:defRPr>
            </a:lvl4pPr>
            <a:lvl5pPr marL="2057400" indent="-228600">
              <a:lnSpc>
                <a:spcPct val="90000"/>
              </a:lnSpc>
              <a:spcBef>
                <a:spcPts val="500"/>
              </a:spcBef>
              <a:buFont typeface="Arial" pitchFamily="34" charset="0"/>
              <a:buChar char="•"/>
              <a:defRPr>
                <a:solidFill>
                  <a:schemeClr val="tx1"/>
                </a:solidFill>
                <a:latin typeface="Calibri" pitchFamily="34" charset="0"/>
                <a:ea typeface="宋体" pitchFamily="2" charset="-122"/>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defRPr>
            </a:lvl9pPr>
          </a:lstStyle>
          <a:p>
            <a:pPr algn="ctr" eaLnBrk="1" hangingPunct="1">
              <a:spcBef>
                <a:spcPct val="0"/>
              </a:spcBef>
              <a:buClrTx/>
              <a:buSzTx/>
              <a:buFontTx/>
              <a:buNone/>
            </a:pPr>
            <a:endParaRPr lang="zh-CN" altLang="en-US" sz="1800">
              <a:solidFill>
                <a:srgbClr val="FFFFFF"/>
              </a:solidFill>
              <a:latin typeface="Calibri" pitchFamily="34" charset="0"/>
              <a:ea typeface="宋体" pitchFamily="2" charset="-122"/>
            </a:endParaRPr>
          </a:p>
        </p:txBody>
      </p:sp>
      <p:sp>
        <p:nvSpPr>
          <p:cNvPr id="5" name="矩形 6"/>
          <p:cNvSpPr>
            <a:spLocks noChangeArrowheads="1"/>
          </p:cNvSpPr>
          <p:nvPr/>
        </p:nvSpPr>
        <p:spPr bwMode="auto">
          <a:xfrm>
            <a:off x="4055008" y="3822598"/>
            <a:ext cx="5007258" cy="4602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ormAutofit fontScale="25000" lnSpcReduction="20000"/>
          </a:bodyPr>
          <a:lstStyle>
            <a:lvl1pPr algn="just">
              <a:lnSpc>
                <a:spcPct val="110000"/>
              </a:lnSpc>
              <a:spcBef>
                <a:spcPts val="1800"/>
              </a:spcBef>
              <a:buClr>
                <a:schemeClr val="accent1"/>
              </a:buClr>
              <a:buSzPct val="140000"/>
              <a:buBlip>
                <a:blip r:embed="rId2"/>
              </a:buBlip>
              <a:defRPr sz="2400">
                <a:solidFill>
                  <a:schemeClr val="accent1"/>
                </a:solidFill>
                <a:latin typeface="Arial" pitchFamily="34" charset="0"/>
                <a:ea typeface="黑体" pitchFamily="49" charset="-122"/>
              </a:defRPr>
            </a:lvl1pPr>
            <a:lvl2pPr marL="742950" indent="-285750" algn="just">
              <a:lnSpc>
                <a:spcPct val="130000"/>
              </a:lnSpc>
              <a:spcAft>
                <a:spcPts val="600"/>
              </a:spcAft>
              <a:buClr>
                <a:srgbClr val="7AD0EB"/>
              </a:buClr>
              <a:buFont typeface="幼圆" pitchFamily="49" charset="-122"/>
              <a:buChar char=" "/>
              <a:defRPr sz="2000">
                <a:solidFill>
                  <a:srgbClr val="7D7D7D"/>
                </a:solidFill>
                <a:latin typeface="Arial" pitchFamily="34" charset="0"/>
                <a:ea typeface="黑体" pitchFamily="49" charset="-122"/>
              </a:defRPr>
            </a:lvl2pPr>
            <a:lvl3pPr marL="1143000" indent="-228600">
              <a:lnSpc>
                <a:spcPct val="90000"/>
              </a:lnSpc>
              <a:spcBef>
                <a:spcPts val="500"/>
              </a:spcBef>
              <a:buFont typeface="Arial" pitchFamily="34" charset="0"/>
              <a:buChar char="•"/>
              <a:defRPr sz="2000">
                <a:solidFill>
                  <a:schemeClr val="tx1"/>
                </a:solidFill>
                <a:latin typeface="Calibri" pitchFamily="34" charset="0"/>
                <a:ea typeface="宋体" pitchFamily="2" charset="-122"/>
              </a:defRPr>
            </a:lvl3pPr>
            <a:lvl4pPr marL="1600200" indent="-228600">
              <a:lnSpc>
                <a:spcPct val="90000"/>
              </a:lnSpc>
              <a:spcBef>
                <a:spcPts val="500"/>
              </a:spcBef>
              <a:buFont typeface="Arial" pitchFamily="34" charset="0"/>
              <a:buChar char="•"/>
              <a:defRPr>
                <a:solidFill>
                  <a:schemeClr val="tx1"/>
                </a:solidFill>
                <a:latin typeface="Calibri" pitchFamily="34" charset="0"/>
                <a:ea typeface="宋体" pitchFamily="2" charset="-122"/>
              </a:defRPr>
            </a:lvl4pPr>
            <a:lvl5pPr marL="2057400" indent="-228600">
              <a:lnSpc>
                <a:spcPct val="90000"/>
              </a:lnSpc>
              <a:spcBef>
                <a:spcPts val="500"/>
              </a:spcBef>
              <a:buFont typeface="Arial" pitchFamily="34" charset="0"/>
              <a:buChar char="•"/>
              <a:defRPr>
                <a:solidFill>
                  <a:schemeClr val="tx1"/>
                </a:solidFill>
                <a:latin typeface="Calibri" pitchFamily="34" charset="0"/>
                <a:ea typeface="宋体" pitchFamily="2" charset="-122"/>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ea typeface="宋体" pitchFamily="2" charset="-122"/>
              </a:defRPr>
            </a:lvl9pPr>
          </a:lstStyle>
          <a:p>
            <a:pPr algn="ctr" eaLnBrk="1" hangingPunct="1">
              <a:spcBef>
                <a:spcPct val="0"/>
              </a:spcBef>
              <a:buClrTx/>
              <a:buSzTx/>
              <a:buFontTx/>
              <a:buNone/>
            </a:pPr>
            <a:endParaRPr lang="zh-CN" altLang="en-US" sz="1800">
              <a:solidFill>
                <a:srgbClr val="FFFFFF"/>
              </a:solidFill>
              <a:latin typeface="Calibri" pitchFamily="34" charset="0"/>
              <a:ea typeface="宋体" pitchFamily="2" charset="-122"/>
            </a:endParaRPr>
          </a:p>
        </p:txBody>
      </p:sp>
      <p:sp>
        <p:nvSpPr>
          <p:cNvPr id="6" name="任意多边形 7"/>
          <p:cNvSpPr/>
          <p:nvPr/>
        </p:nvSpPr>
        <p:spPr bwMode="auto">
          <a:xfrm>
            <a:off x="3739177" y="2064105"/>
            <a:ext cx="238063" cy="323766"/>
          </a:xfrm>
          <a:custGeom>
            <a:avLst/>
            <a:gdLst>
              <a:gd name="T0" fmla="*/ 0 w 238125"/>
              <a:gd name="T1" fmla="*/ 66675 h 323850"/>
              <a:gd name="T2" fmla="*/ 114300 w 238125"/>
              <a:gd name="T3" fmla="*/ 0 h 323850"/>
              <a:gd name="T4" fmla="*/ 238125 w 238125"/>
              <a:gd name="T5" fmla="*/ 285750 h 323850"/>
              <a:gd name="T6" fmla="*/ 176212 w 238125"/>
              <a:gd name="T7" fmla="*/ 323850 h 323850"/>
              <a:gd name="T8" fmla="*/ 0 w 238125"/>
              <a:gd name="T9" fmla="*/ 66675 h 3238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8125" h="323850">
                <a:moveTo>
                  <a:pt x="0" y="66675"/>
                </a:moveTo>
                <a:lnTo>
                  <a:pt x="114300" y="0"/>
                </a:lnTo>
                <a:lnTo>
                  <a:pt x="238125" y="285750"/>
                </a:lnTo>
                <a:lnTo>
                  <a:pt x="176212" y="323850"/>
                </a:lnTo>
                <a:lnTo>
                  <a:pt x="0" y="66675"/>
                </a:lnTo>
                <a:close/>
              </a:path>
            </a:pathLst>
          </a:custGeom>
          <a:solidFill>
            <a:schemeClr val="accent2"/>
          </a:solidFill>
          <a:ln>
            <a:noFill/>
          </a:ln>
          <a:effectLst>
            <a:outerShdw dist="12700" dir="8100000" algn="ctr" rotWithShape="0">
              <a:srgbClr val="000000">
                <a:alpha val="28998"/>
              </a:srgbClr>
            </a:outerShdw>
          </a:effectLst>
          <a:extLst>
            <a:ext uri="{91240B29-F687-4F45-9708-019B960494DF}">
              <a14:hiddenLine xmlns:a14="http://schemas.microsoft.com/office/drawing/2010/main" w="9525">
                <a:solidFill>
                  <a:srgbClr val="000000"/>
                </a:solidFill>
                <a:round/>
              </a14:hiddenLine>
            </a:ext>
          </a:extLst>
        </p:spPr>
        <p:txBody>
          <a:bodyPr anchor="ctr">
            <a:normAutofit fontScale="77500" lnSpcReduction="20000"/>
          </a:bodyPr>
          <a:lstStyle/>
          <a:p>
            <a:endParaRPr lang="zh-CN" altLang="en-US" sz="2400"/>
          </a:p>
        </p:txBody>
      </p:sp>
      <p:sp>
        <p:nvSpPr>
          <p:cNvPr id="2" name="Title 1"/>
          <p:cNvSpPr>
            <a:spLocks noGrp="1"/>
          </p:cNvSpPr>
          <p:nvPr>
            <p:ph type="title" hasCustomPrompt="1"/>
          </p:nvPr>
        </p:nvSpPr>
        <p:spPr>
          <a:xfrm>
            <a:off x="4055008" y="3035403"/>
            <a:ext cx="5007600" cy="787195"/>
          </a:xfrm>
        </p:spPr>
        <p:txBody>
          <a:bodyPr lIns="0" tIns="0" rIns="0" bIns="0">
            <a:normAutofit/>
          </a:bodyPr>
          <a:lstStyle>
            <a:lvl1pPr algn="ctr">
              <a:defRPr sz="4600">
                <a:solidFill>
                  <a:schemeClr val="bg1"/>
                </a:solidFill>
              </a:defRPr>
            </a:lvl1pPr>
          </a:lstStyle>
          <a:p>
            <a:r>
              <a:rPr lang="zh-CN" altLang="en-US" dirty="0" smtClean="0"/>
              <a:t>单击编辑标题</a:t>
            </a:r>
            <a:endParaRPr lang="en-US" dirty="0"/>
          </a:p>
        </p:txBody>
      </p:sp>
      <p:sp>
        <p:nvSpPr>
          <p:cNvPr id="7" name="任意多边形 8"/>
          <p:cNvSpPr/>
          <p:nvPr/>
        </p:nvSpPr>
        <p:spPr bwMode="auto">
          <a:xfrm>
            <a:off x="3144020" y="1906985"/>
            <a:ext cx="676099" cy="528499"/>
          </a:xfrm>
          <a:custGeom>
            <a:avLst/>
            <a:gdLst>
              <a:gd name="T0" fmla="*/ 0 w 676275"/>
              <a:gd name="T1" fmla="*/ 142875 h 528637"/>
              <a:gd name="T2" fmla="*/ 104775 w 676275"/>
              <a:gd name="T3" fmla="*/ 0 h 528637"/>
              <a:gd name="T4" fmla="*/ 676275 w 676275"/>
              <a:gd name="T5" fmla="*/ 481012 h 528637"/>
              <a:gd name="T6" fmla="*/ 642938 w 676275"/>
              <a:gd name="T7" fmla="*/ 528637 h 528637"/>
              <a:gd name="T8" fmla="*/ 0 w 676275"/>
              <a:gd name="T9" fmla="*/ 142875 h 5286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76275" h="528637">
                <a:moveTo>
                  <a:pt x="0" y="142875"/>
                </a:moveTo>
                <a:lnTo>
                  <a:pt x="104775" y="0"/>
                </a:lnTo>
                <a:lnTo>
                  <a:pt x="676275" y="481012"/>
                </a:lnTo>
                <a:lnTo>
                  <a:pt x="642938" y="528637"/>
                </a:lnTo>
                <a:lnTo>
                  <a:pt x="0" y="142875"/>
                </a:lnTo>
                <a:close/>
              </a:path>
            </a:pathLst>
          </a:custGeom>
          <a:solidFill>
            <a:schemeClr val="accent1"/>
          </a:solidFill>
          <a:ln>
            <a:noFill/>
          </a:ln>
          <a:effectLst>
            <a:outerShdw dist="12700" dir="8100000" algn="ctr" rotWithShape="0">
              <a:srgbClr val="000000">
                <a:alpha val="28998"/>
              </a:srgbClr>
            </a:outerShdw>
          </a:effectLst>
          <a:extLst>
            <a:ext uri="{91240B29-F687-4F45-9708-019B960494DF}">
              <a14:hiddenLine xmlns:a14="http://schemas.microsoft.com/office/drawing/2010/main" w="9525">
                <a:solidFill>
                  <a:srgbClr val="000000"/>
                </a:solidFill>
                <a:round/>
              </a14:hiddenLine>
            </a:ext>
          </a:extLst>
        </p:spPr>
        <p:txBody>
          <a:bodyPr anchor="ctr">
            <a:normAutofit/>
          </a:bodyPr>
          <a:lstStyle/>
          <a:p>
            <a:endParaRPr lang="zh-CN" altLang="en-US" sz="2400"/>
          </a:p>
        </p:txBody>
      </p:sp>
      <p:sp>
        <p:nvSpPr>
          <p:cNvPr id="8" name="任意多边形 9"/>
          <p:cNvSpPr/>
          <p:nvPr/>
        </p:nvSpPr>
        <p:spPr bwMode="auto">
          <a:xfrm>
            <a:off x="3047207" y="2383111"/>
            <a:ext cx="539609" cy="204734"/>
          </a:xfrm>
          <a:custGeom>
            <a:avLst/>
            <a:gdLst>
              <a:gd name="T0" fmla="*/ 0 w 538163"/>
              <a:gd name="T1" fmla="*/ 142875 h 204787"/>
              <a:gd name="T2" fmla="*/ 19162 w 538163"/>
              <a:gd name="T3" fmla="*/ 0 h 204787"/>
              <a:gd name="T4" fmla="*/ 541342 w 538163"/>
              <a:gd name="T5" fmla="*/ 142875 h 204787"/>
              <a:gd name="T6" fmla="*/ 522179 w 538163"/>
              <a:gd name="T7" fmla="*/ 204787 h 204787"/>
              <a:gd name="T8" fmla="*/ 0 w 538163"/>
              <a:gd name="T9" fmla="*/ 142875 h 20478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8163" h="204787">
                <a:moveTo>
                  <a:pt x="0" y="142875"/>
                </a:moveTo>
                <a:lnTo>
                  <a:pt x="19050" y="0"/>
                </a:lnTo>
                <a:lnTo>
                  <a:pt x="538163" y="142875"/>
                </a:lnTo>
                <a:lnTo>
                  <a:pt x="519113" y="204787"/>
                </a:lnTo>
                <a:lnTo>
                  <a:pt x="0" y="142875"/>
                </a:lnTo>
                <a:close/>
              </a:path>
            </a:pathLst>
          </a:custGeom>
          <a:solidFill>
            <a:schemeClr val="accent1"/>
          </a:solidFill>
          <a:ln>
            <a:noFill/>
          </a:ln>
          <a:effectLst>
            <a:outerShdw dist="12700" dir="8100000" algn="ctr" rotWithShape="0">
              <a:srgbClr val="000000">
                <a:alpha val="28998"/>
              </a:srgbClr>
            </a:outerShdw>
          </a:effectLst>
          <a:extLst>
            <a:ext uri="{91240B29-F687-4F45-9708-019B960494DF}">
              <a14:hiddenLine xmlns:a14="http://schemas.microsoft.com/office/drawing/2010/main" w="9525">
                <a:solidFill>
                  <a:srgbClr val="000000"/>
                </a:solidFill>
                <a:round/>
              </a14:hiddenLine>
            </a:ext>
          </a:extLst>
        </p:spPr>
        <p:txBody>
          <a:bodyPr anchor="ctr">
            <a:normAutofit fontScale="32500" lnSpcReduction="20000"/>
          </a:bodyPr>
          <a:lstStyle/>
          <a:p>
            <a:endParaRPr lang="zh-CN" altLang="en-US" sz="2400"/>
          </a:p>
        </p:txBody>
      </p:sp>
      <p:sp>
        <p:nvSpPr>
          <p:cNvPr id="9" name="日期占位符 8"/>
          <p:cNvSpPr>
            <a:spLocks noGrp="1"/>
          </p:cNvSpPr>
          <p:nvPr>
            <p:ph type="dt" sz="half" idx="10"/>
          </p:nvPr>
        </p:nvSpPr>
        <p:spPr/>
        <p:txBody>
          <a:bodyPr/>
          <a:lstStyle/>
          <a:p>
            <a:fld id="{02A4EE13-4B23-486E-9F33-7910C0433A18}" type="datetimeFigureOut">
              <a:rPr lang="zh-CN" altLang="en-US" smtClean="0"/>
            </a:fld>
            <a:endParaRPr lang="zh-CN" altLang="en-US"/>
          </a:p>
        </p:txBody>
      </p:sp>
      <p:sp>
        <p:nvSpPr>
          <p:cNvPr id="10" name="页脚占位符 9"/>
          <p:cNvSpPr>
            <a:spLocks noGrp="1"/>
          </p:cNvSpPr>
          <p:nvPr>
            <p:ph type="ftr" sz="quarter" idx="11"/>
          </p:nvPr>
        </p:nvSpPr>
        <p:spPr/>
        <p:txBody>
          <a:bodyPr/>
          <a:lstStyle/>
          <a:p>
            <a:endParaRPr lang="zh-CN" altLang="en-US"/>
          </a:p>
        </p:txBody>
      </p:sp>
      <p:sp>
        <p:nvSpPr>
          <p:cNvPr id="11" name="灯片编号占位符 10"/>
          <p:cNvSpPr>
            <a:spLocks noGrp="1"/>
          </p:cNvSpPr>
          <p:nvPr>
            <p:ph type="sldNum" sz="quarter" idx="12"/>
          </p:nvPr>
        </p:nvSpPr>
        <p:spPr/>
        <p:txBody>
          <a:bodyPr/>
          <a:lstStyle/>
          <a:p>
            <a:fld id="{5CD8D894-F935-427A-90FB-56AE518F153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2A4EE13-4B23-486E-9F33-7910C0433A18}"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CD8D894-F935-427A-90FB-56AE518F153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87600" y="424800"/>
            <a:ext cx="9457200" cy="680400"/>
          </a:xfrm>
        </p:spPr>
        <p:txBody>
          <a:bodyPr vert="horz" lIns="90000" anchor="ctr" anchorCtr="0">
            <a:normAutofit/>
          </a:bodyPr>
          <a:lstStyle>
            <a:lvl1pPr>
              <a:defRPr sz="3000"/>
            </a:lvl1pPr>
          </a:lstStyle>
          <a:p>
            <a:r>
              <a:rPr lang="zh-CN" altLang="en-US" dirty="0" smtClean="0"/>
              <a:t>单击此处编辑母版标题样式</a:t>
            </a:r>
            <a:endParaRPr lang="en-US" dirty="0"/>
          </a:p>
        </p:txBody>
      </p:sp>
      <p:sp>
        <p:nvSpPr>
          <p:cNvPr id="3" name="Picture Placeholder 2"/>
          <p:cNvSpPr>
            <a:spLocks noGrp="1"/>
          </p:cNvSpPr>
          <p:nvPr>
            <p:ph type="pic" idx="1"/>
          </p:nvPr>
        </p:nvSpPr>
        <p:spPr>
          <a:xfrm>
            <a:off x="5457600" y="1512000"/>
            <a:ext cx="5504400" cy="5018400"/>
          </a:xfrm>
        </p:spPr>
        <p:txBody>
          <a:bodyPr anchor="ctr" anchorCtr="0"/>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1231200" y="2199600"/>
            <a:ext cx="3686400" cy="4161600"/>
          </a:xfrm>
        </p:spPr>
        <p:txBody>
          <a:bodyPr>
            <a:normAutofit/>
          </a:bodyPr>
          <a:lstStyle>
            <a:lvl1pPr marL="0" indent="0" algn="just">
              <a:lnSpc>
                <a:spcPct val="130000"/>
              </a:lnSpc>
              <a:spcBef>
                <a:spcPts val="600"/>
              </a:spcBef>
              <a:spcAft>
                <a:spcPts val="600"/>
              </a:spcAft>
              <a:buNone/>
              <a:defRPr sz="1800">
                <a:solidFill>
                  <a:schemeClr val="accent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smtClean="0"/>
              <a:t>单击此处编辑母版文本样式</a:t>
            </a:r>
            <a:endParaRPr lang="zh-CN" altLang="en-US" dirty="0" smtClean="0"/>
          </a:p>
        </p:txBody>
      </p:sp>
      <p:sp>
        <p:nvSpPr>
          <p:cNvPr id="5" name="日期占位符 4"/>
          <p:cNvSpPr>
            <a:spLocks noGrp="1"/>
          </p:cNvSpPr>
          <p:nvPr>
            <p:ph type="dt" sz="half" idx="10"/>
          </p:nvPr>
        </p:nvSpPr>
        <p:spPr/>
        <p:txBody>
          <a:bodyPr/>
          <a:lstStyle/>
          <a:p>
            <a:fld id="{02A4EE13-4B23-486E-9F33-7910C0433A1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CD8D894-F935-427A-90FB-56AE518F153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normAutofit/>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日期占位符 3"/>
          <p:cNvSpPr>
            <a:spLocks noGrp="1"/>
          </p:cNvSpPr>
          <p:nvPr>
            <p:ph type="dt" sz="half" idx="10"/>
          </p:nvPr>
        </p:nvSpPr>
        <p:spPr/>
        <p:txBody>
          <a:bodyPr/>
          <a:lstStyle/>
          <a:p>
            <a:fld id="{02A4EE13-4B23-486E-9F33-7910C0433A1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CD8D894-F935-427A-90FB-56AE518F153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image" Target="../media/image3.jpeg"/><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组合 6"/>
          <p:cNvGrpSpPr/>
          <p:nvPr/>
        </p:nvGrpSpPr>
        <p:grpSpPr>
          <a:xfrm>
            <a:off x="-14515" y="4988"/>
            <a:ext cx="12206514" cy="6561275"/>
            <a:chOff x="-14515" y="4988"/>
            <a:chExt cx="12206514" cy="6561275"/>
          </a:xfrm>
        </p:grpSpPr>
        <p:pic>
          <p:nvPicPr>
            <p:cNvPr id="40" name="图片 39"/>
            <p:cNvPicPr>
              <a:picLocks noChangeAspect="1"/>
            </p:cNvPicPr>
            <p:nvPr/>
          </p:nvPicPr>
          <p:blipFill rotWithShape="1">
            <a:blip r:embed="rId10">
              <a:extLst>
                <a:ext uri="{28A0092B-C50C-407E-A947-70E740481C1C}">
                  <a14:useLocalDpi xmlns:a14="http://schemas.microsoft.com/office/drawing/2010/main" val="0"/>
                </a:ext>
              </a:extLst>
            </a:blip>
            <a:srcRect t="2304" b="4357"/>
            <a:stretch>
              <a:fillRect/>
            </a:stretch>
          </p:blipFill>
          <p:spPr>
            <a:xfrm>
              <a:off x="2075542" y="4988"/>
              <a:ext cx="10116457" cy="6561275"/>
            </a:xfrm>
            <a:prstGeom prst="rect">
              <a:avLst/>
            </a:prstGeom>
          </p:spPr>
        </p:pic>
        <p:pic>
          <p:nvPicPr>
            <p:cNvPr id="8" name="图片 7"/>
            <p:cNvPicPr>
              <a:picLocks noChangeAspect="1"/>
            </p:cNvPicPr>
            <p:nvPr/>
          </p:nvPicPr>
          <p:blipFill rotWithShape="1">
            <a:blip r:embed="rId10">
              <a:extLst>
                <a:ext uri="{28A0092B-C50C-407E-A947-70E740481C1C}">
                  <a14:useLocalDpi xmlns:a14="http://schemas.microsoft.com/office/drawing/2010/main" val="0"/>
                </a:ext>
              </a:extLst>
            </a:blip>
            <a:srcRect l="144" t="2304" r="76471" b="5967"/>
            <a:stretch>
              <a:fillRect/>
            </a:stretch>
          </p:blipFill>
          <p:spPr>
            <a:xfrm>
              <a:off x="-14515" y="4988"/>
              <a:ext cx="2365829" cy="6448063"/>
            </a:xfrm>
            <a:prstGeom prst="rect">
              <a:avLst/>
            </a:prstGeom>
          </p:spPr>
        </p:pic>
      </p:grpSp>
      <p:sp>
        <p:nvSpPr>
          <p:cNvPr id="3" name="Text Placeholder 2"/>
          <p:cNvSpPr>
            <a:spLocks noGrp="1"/>
          </p:cNvSpPr>
          <p:nvPr>
            <p:ph type="body" idx="1"/>
          </p:nvPr>
        </p:nvSpPr>
        <p:spPr>
          <a:xfrm>
            <a:off x="689064" y="1619795"/>
            <a:ext cx="10893336" cy="4585522"/>
          </a:xfrm>
          <a:prstGeom prst="rect">
            <a:avLst/>
          </a:prstGeom>
        </p:spPr>
        <p:txBody>
          <a:bodyPr vert="horz" lIns="91440" tIns="45720" rIns="91440" bIns="45720" rtlCol="0">
            <a:normAutofit/>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p:txBody>
      </p:sp>
      <p:sp>
        <p:nvSpPr>
          <p:cNvPr id="2" name="Title Placeholder 1"/>
          <p:cNvSpPr>
            <a:spLocks noGrp="1"/>
          </p:cNvSpPr>
          <p:nvPr>
            <p:ph type="title"/>
          </p:nvPr>
        </p:nvSpPr>
        <p:spPr>
          <a:xfrm>
            <a:off x="689063" y="426125"/>
            <a:ext cx="9458237" cy="681763"/>
          </a:xfrm>
          <a:prstGeom prst="rect">
            <a:avLst/>
          </a:prstGeom>
        </p:spPr>
        <p:txBody>
          <a:bodyPr vert="horz" lIns="91440" tIns="45720" rIns="91440" bIns="45720" rtlCol="0" anchor="ctr">
            <a:noAutofit/>
          </a:bodyPr>
          <a:lstStyle/>
          <a:p>
            <a:r>
              <a:rPr lang="zh-CN" altLang="en-US" dirty="0" smtClean="0"/>
              <a:t>单击此处编辑母版标题样式</a:t>
            </a:r>
            <a:endParaRPr 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4EE13-4B23-486E-9F33-7910C0433A18}"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D8D894-F935-427A-90FB-56AE518F153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3000" b="1" kern="1200" baseline="0">
          <a:solidFill>
            <a:schemeClr val="accent1"/>
          </a:solidFill>
          <a:latin typeface="Arial" pitchFamily="34" charset="0"/>
          <a:ea typeface="黑体" pitchFamily="49" charset="-122"/>
          <a:cs typeface="+mj-cs"/>
        </a:defRPr>
      </a:lvl1pPr>
    </p:titleStyle>
    <p:bodyStyle>
      <a:lvl1pPr marL="357505" indent="-357505" algn="l" defTabSz="914400" rtl="0" eaLnBrk="1" latinLnBrk="0" hangingPunct="1">
        <a:lnSpc>
          <a:spcPct val="150000"/>
        </a:lnSpc>
        <a:spcBef>
          <a:spcPts val="1800"/>
        </a:spcBef>
        <a:buClr>
          <a:schemeClr val="accent1">
            <a:lumMod val="75000"/>
          </a:schemeClr>
        </a:buClr>
        <a:buSzPct val="70000"/>
        <a:buFont typeface="Wingdings" pitchFamily="2" charset="2"/>
        <a:buChar char=""/>
        <a:defRPr sz="2400" kern="1200" baseline="0">
          <a:solidFill>
            <a:schemeClr val="accent1">
              <a:lumMod val="50000"/>
            </a:schemeClr>
          </a:solidFill>
          <a:latin typeface="Arial" pitchFamily="34" charset="0"/>
          <a:ea typeface="黑体" pitchFamily="49" charset="-122"/>
          <a:cs typeface="+mn-cs"/>
        </a:defRPr>
      </a:lvl1pPr>
      <a:lvl2pPr marL="357505" indent="-357505" algn="l" defTabSz="914400" rtl="0" eaLnBrk="1" latinLnBrk="0" hangingPunct="1">
        <a:lnSpc>
          <a:spcPct val="120000"/>
        </a:lnSpc>
        <a:spcBef>
          <a:spcPts val="0"/>
        </a:spcBef>
        <a:buFont typeface="Calibri" pitchFamily="34" charset="0"/>
        <a:buChar char=" "/>
        <a:defRPr sz="1800" kern="1200" baseline="0">
          <a:solidFill>
            <a:schemeClr val="bg1">
              <a:lumMod val="50000"/>
            </a:schemeClr>
          </a:solidFill>
          <a:latin typeface="Arial" pitchFamily="34" charset="0"/>
          <a:ea typeface="黑体" pitchFamily="49" charset="-122"/>
          <a:cs typeface="+mn-cs"/>
        </a:defRPr>
      </a:lvl2pPr>
      <a:lvl3pPr marL="1143000" indent="-228600" algn="l" defTabSz="914400" rtl="0" eaLnBrk="1" latinLnBrk="0" hangingPunct="1">
        <a:lnSpc>
          <a:spcPct val="90000"/>
        </a:lnSpc>
        <a:spcBef>
          <a:spcPts val="500"/>
        </a:spcBef>
        <a:buFont typeface="Arial" pitchFamily="34" charset="0"/>
        <a:buChar char="•"/>
        <a:defRPr sz="2000" kern="1200">
          <a:solidFill>
            <a:schemeClr val="bg1">
              <a:lumMod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pitchFamily="34" charset="0"/>
        <a:buChar char="•"/>
        <a:defRPr sz="1800" kern="1200">
          <a:solidFill>
            <a:schemeClr val="bg1">
              <a:lumMod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pitchFamily="34" charset="0"/>
        <a:buChar char="•"/>
        <a:defRPr sz="1800" kern="1200">
          <a:solidFill>
            <a:schemeClr val="bg1">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4" Type="http://schemas.openxmlformats.org/officeDocument/2006/relationships/notesSlide" Target="../notesSlides/notesSlide9.xml"/><Relationship Id="rId3" Type="http://schemas.openxmlformats.org/officeDocument/2006/relationships/slideLayout" Target="../slideLayouts/slideLayout2.xml"/><Relationship Id="rId2" Type="http://schemas.openxmlformats.org/officeDocument/2006/relationships/image" Target="../media/image6.png"/><Relationship Id="rId1" Type="http://schemas.openxmlformats.org/officeDocument/2006/relationships/image" Target="../media/image5.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4" Type="http://schemas.openxmlformats.org/officeDocument/2006/relationships/notesSlide" Target="../notesSlides/notesSlide12.xml"/><Relationship Id="rId3" Type="http://schemas.openxmlformats.org/officeDocument/2006/relationships/slideLayout" Target="../slideLayouts/slideLayout2.xml"/><Relationship Id="rId2" Type="http://schemas.openxmlformats.org/officeDocument/2006/relationships/image" Target="../media/image8.png"/><Relationship Id="rId1"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9.png"/><Relationship Id="rId1" Type="http://schemas.openxmlformats.org/officeDocument/2006/relationships/tags" Target="../tags/tag15.xml"/></Relationships>
</file>

<file path=ppt/slides/_rels/slide2.xml.rels><?xml version="1.0" encoding="UTF-8" standalone="yes"?>
<Relationships xmlns="http://schemas.openxmlformats.org/package/2006/relationships"><Relationship Id="rId9" Type="http://schemas.openxmlformats.org/officeDocument/2006/relationships/tags" Target="../tags/tag10.xml"/><Relationship Id="rId8" Type="http://schemas.openxmlformats.org/officeDocument/2006/relationships/tags" Target="../tags/tag9.xml"/><Relationship Id="rId7" Type="http://schemas.openxmlformats.org/officeDocument/2006/relationships/tags" Target="../tags/tag8.xml"/><Relationship Id="rId6" Type="http://schemas.openxmlformats.org/officeDocument/2006/relationships/tags" Target="../tags/tag7.xml"/><Relationship Id="rId5" Type="http://schemas.openxmlformats.org/officeDocument/2006/relationships/tags" Target="../tags/tag6.xml"/><Relationship Id="rId4" Type="http://schemas.openxmlformats.org/officeDocument/2006/relationships/tags" Target="../tags/tag5.xml"/><Relationship Id="rId3" Type="http://schemas.openxmlformats.org/officeDocument/2006/relationships/tags" Target="../tags/tag4.xml"/><Relationship Id="rId2" Type="http://schemas.openxmlformats.org/officeDocument/2006/relationships/tags" Target="../tags/tag3.xml"/><Relationship Id="rId13" Type="http://schemas.openxmlformats.org/officeDocument/2006/relationships/notesSlide" Target="../notesSlides/notesSlide1.xml"/><Relationship Id="rId12" Type="http://schemas.openxmlformats.org/officeDocument/2006/relationships/slideLayout" Target="../slideLayouts/slideLayout7.xml"/><Relationship Id="rId11" Type="http://schemas.openxmlformats.org/officeDocument/2006/relationships/tags" Target="../tags/tag12.xml"/><Relationship Id="rId10" Type="http://schemas.openxmlformats.org/officeDocument/2006/relationships/tags" Target="../tags/tag11.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a:xfrm>
            <a:off x="2636520" y="4548505"/>
            <a:ext cx="7167880" cy="1235710"/>
          </a:xfrm>
        </p:spPr>
        <p:txBody>
          <a:bodyPr/>
          <a:p>
            <a:pPr algn="ctr"/>
            <a:r>
              <a:rPr lang="zh-CN" altLang="zh-CN" sz="6000" spc="600">
                <a:solidFill>
                  <a:schemeClr val="bg1"/>
                </a:solidFill>
                <a:effectLst>
                  <a:outerShdw blurRad="38100" dist="19050" dir="2700000" algn="tl" rotWithShape="0">
                    <a:schemeClr val="dk1">
                      <a:alpha val="40000"/>
                    </a:schemeClr>
                  </a:outerShdw>
                </a:effectLst>
                <a:uFillTx/>
                <a:latin typeface="微软雅黑" charset="0"/>
                <a:ea typeface="微软雅黑" charset="0"/>
              </a:rPr>
              <a:t>企业知识产权贯标</a:t>
            </a:r>
            <a:endParaRPr lang="zh-CN" altLang="zh-CN" sz="6000" spc="600">
              <a:solidFill>
                <a:schemeClr val="bg1"/>
              </a:solidFill>
              <a:effectLst>
                <a:outerShdw blurRad="38100" dist="19050" dir="2700000" algn="tl" rotWithShape="0">
                  <a:schemeClr val="dk1">
                    <a:alpha val="40000"/>
                  </a:schemeClr>
                </a:outerShdw>
              </a:effectLst>
              <a:uFillTx/>
              <a:latin typeface="微软雅黑" charset="0"/>
              <a:ea typeface="微软雅黑" charset="0"/>
            </a:endParaRPr>
          </a:p>
        </p:txBody>
      </p:sp>
    </p:spTree>
    <p:custDataLst>
      <p:tags r:id="rId1"/>
    </p:custDataLst>
  </p:cSld>
  <p:clrMapOvr>
    <a:masterClrMapping/>
  </p:clrMapOvr>
  <p:transition advTm="300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6" name="图片 5"/>
          <p:cNvPicPr>
            <a:picLocks noChangeAspect="1"/>
          </p:cNvPicPr>
          <p:nvPr/>
        </p:nvPicPr>
        <p:blipFill>
          <a:blip r:embed="rId1"/>
          <a:stretch>
            <a:fillRect/>
          </a:stretch>
        </p:blipFill>
        <p:spPr>
          <a:xfrm>
            <a:off x="405130" y="347980"/>
            <a:ext cx="4841875" cy="6450965"/>
          </a:xfrm>
          <a:prstGeom prst="rect">
            <a:avLst/>
          </a:prstGeom>
        </p:spPr>
      </p:pic>
      <p:pic>
        <p:nvPicPr>
          <p:cNvPr id="7" name="图片 6"/>
          <p:cNvPicPr>
            <a:picLocks noChangeAspect="1"/>
          </p:cNvPicPr>
          <p:nvPr/>
        </p:nvPicPr>
        <p:blipFill>
          <a:blip r:embed="rId2"/>
          <a:stretch>
            <a:fillRect/>
          </a:stretch>
        </p:blipFill>
        <p:spPr>
          <a:xfrm>
            <a:off x="5060315" y="102870"/>
            <a:ext cx="5430520" cy="6724015"/>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pc="400">
                <a:solidFill>
                  <a:schemeClr val="accent1"/>
                </a:solidFill>
                <a:uFillTx/>
                <a:sym typeface="+mn-ea"/>
              </a:rPr>
              <a:t>贯标流程</a:t>
            </a:r>
            <a:endParaRPr lang="zh-CN" altLang="en-US" spc="400">
              <a:solidFill>
                <a:schemeClr val="accent1"/>
              </a:solidFill>
              <a:uFillTx/>
              <a:sym typeface="+mn-ea"/>
            </a:endParaRPr>
          </a:p>
        </p:txBody>
      </p:sp>
      <p:sp>
        <p:nvSpPr>
          <p:cNvPr id="3" name="内容占位符 2"/>
          <p:cNvSpPr>
            <a:spLocks noGrp="1"/>
          </p:cNvSpPr>
          <p:nvPr>
            <p:ph idx="1"/>
          </p:nvPr>
        </p:nvSpPr>
        <p:spPr/>
        <p:txBody>
          <a:bodyPr/>
          <a:p>
            <a:r>
              <a:rPr lang="zh-CN" altLang="en-US" sz="2400" b="1">
                <a:solidFill>
                  <a:schemeClr val="accent1"/>
                </a:solidFill>
                <a:cs typeface="+mj-cs"/>
                <a:sym typeface="+mn-ea"/>
              </a:rPr>
              <a:t>阶段五：发文宣贯</a:t>
            </a:r>
            <a:endParaRPr lang="zh-CN" altLang="en-US" b="1">
              <a:solidFill>
                <a:schemeClr val="accent1"/>
              </a:solidFill>
              <a:cs typeface="+mj-cs"/>
              <a:sym typeface="+mn-ea"/>
            </a:endParaRPr>
          </a:p>
          <a:p>
            <a:pPr marL="0" indent="0">
              <a:buNone/>
            </a:pPr>
            <a:r>
              <a:rPr lang="zh-CN" altLang="en-US">
                <a:sym typeface="+mn-ea"/>
              </a:rPr>
              <a:t>       颁布企业知识产权管理手册、制度、程序、表单，开展企业知识产权宣贯培训，指导各个部门、人员正确理解和执行。</a:t>
            </a:r>
            <a:endParaRPr lang="zh-CN" altLang="en-US" b="1">
              <a:solidFill>
                <a:schemeClr val="accent1"/>
              </a:solidFill>
              <a:cs typeface="+mj-cs"/>
              <a:sym typeface="+mn-ea"/>
            </a:endParaRPr>
          </a:p>
          <a:p>
            <a:r>
              <a:rPr lang="zh-CN" altLang="en-US" sz="2400" b="1">
                <a:solidFill>
                  <a:schemeClr val="accent1"/>
                </a:solidFill>
                <a:cs typeface="+mj-cs"/>
                <a:sym typeface="+mn-ea"/>
              </a:rPr>
              <a:t>阶段六：实施运行</a:t>
            </a:r>
            <a:endParaRPr lang="zh-CN" altLang="en-US" b="1">
              <a:solidFill>
                <a:schemeClr val="accent1"/>
              </a:solidFill>
              <a:cs typeface="+mj-cs"/>
              <a:sym typeface="+mn-ea"/>
            </a:endParaRPr>
          </a:p>
          <a:p>
            <a:pPr marL="0" indent="0">
              <a:buNone/>
            </a:pPr>
            <a:r>
              <a:rPr lang="zh-CN" altLang="en-US">
                <a:sym typeface="+mn-ea"/>
              </a:rPr>
              <a:t>      运行企业知识产权管理体系，填写体系运行记录，定期进行体系运行监测。</a:t>
            </a:r>
            <a:endParaRPr lang="zh-CN" altLang="en-US">
              <a:sym typeface="+mn-ea"/>
            </a:endParaRPr>
          </a:p>
          <a:p>
            <a:endParaRPr lang="zh-CN" altLang="en-US" b="1">
              <a:solidFill>
                <a:schemeClr val="accent1"/>
              </a:solidFill>
              <a:cs typeface="+mj-cs"/>
              <a:sym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pc="400">
                <a:solidFill>
                  <a:schemeClr val="accent1"/>
                </a:solidFill>
                <a:uFillTx/>
                <a:sym typeface="+mn-ea"/>
              </a:rPr>
              <a:t>贯标流程</a:t>
            </a:r>
            <a:endParaRPr lang="zh-CN" altLang="en-US" spc="400">
              <a:solidFill>
                <a:schemeClr val="accent1"/>
              </a:solidFill>
              <a:uFillTx/>
              <a:sym typeface="+mn-ea"/>
            </a:endParaRPr>
          </a:p>
        </p:txBody>
      </p:sp>
      <p:sp>
        <p:nvSpPr>
          <p:cNvPr id="6" name="内容占位符 5"/>
          <p:cNvSpPr>
            <a:spLocks noGrp="1"/>
          </p:cNvSpPr>
          <p:nvPr>
            <p:ph idx="1"/>
          </p:nvPr>
        </p:nvSpPr>
        <p:spPr/>
        <p:txBody>
          <a:bodyPr/>
          <a:p>
            <a:r>
              <a:rPr lang="zh-CN" altLang="en-US" sz="2400" b="1">
                <a:solidFill>
                  <a:schemeClr val="accent1"/>
                </a:solidFill>
                <a:cs typeface="+mj-cs"/>
                <a:sym typeface="+mn-ea"/>
              </a:rPr>
              <a:t>阶段七：内部审核</a:t>
            </a:r>
            <a:endParaRPr lang="zh-CN" altLang="en-US" b="1">
              <a:solidFill>
                <a:schemeClr val="accent1"/>
              </a:solidFill>
              <a:cs typeface="+mj-cs"/>
              <a:sym typeface="+mn-ea"/>
            </a:endParaRPr>
          </a:p>
          <a:p>
            <a:pPr marL="0" indent="0">
              <a:buNone/>
            </a:pPr>
            <a:r>
              <a:rPr lang="zh-CN" altLang="en-US">
                <a:sym typeface="+mn-ea"/>
              </a:rPr>
              <a:t>       企业对其自身的知识产权管理体系进行审核，并对审核中的不合格项采取纠正和改进措施。</a:t>
            </a:r>
            <a:endParaRPr lang="zh-CN" altLang="en-US">
              <a:sym typeface="+mn-ea"/>
            </a:endParaRPr>
          </a:p>
          <a:p>
            <a:r>
              <a:rPr lang="zh-CN" altLang="en-US" sz="2400" b="1">
                <a:solidFill>
                  <a:schemeClr val="accent1"/>
                </a:solidFill>
                <a:cs typeface="+mj-cs"/>
                <a:sym typeface="+mn-ea"/>
              </a:rPr>
              <a:t>阶段八：管理评审</a:t>
            </a:r>
            <a:endParaRPr lang="zh-CN" altLang="en-US" b="1">
              <a:solidFill>
                <a:schemeClr val="accent1"/>
              </a:solidFill>
              <a:cs typeface="+mj-cs"/>
              <a:sym typeface="+mn-ea"/>
            </a:endParaRPr>
          </a:p>
          <a:p>
            <a:pPr marL="0" indent="0">
              <a:buNone/>
            </a:pPr>
            <a:r>
              <a:rPr lang="zh-CN" altLang="en-US">
                <a:sym typeface="+mn-ea"/>
              </a:rPr>
              <a:t>      企业最高管理者就企业知识产权管理体系的现状、适宜性、充分性和有效性以及方针和目标的贯彻落实情况进行评审。</a:t>
            </a:r>
            <a:endParaRPr lang="zh-CN" altLang="en-US">
              <a:sym typeface="+mn-ea"/>
            </a:endParaRPr>
          </a:p>
          <a:p>
            <a:endParaRPr lang="zh-CN" altLang="en-US" b="1">
              <a:solidFill>
                <a:schemeClr val="accent1"/>
              </a:solidFill>
              <a:cs typeface="+mj-cs"/>
              <a:sym typeface="+mn-e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pc="400">
                <a:solidFill>
                  <a:schemeClr val="accent1"/>
                </a:solidFill>
                <a:uFillTx/>
                <a:sym typeface="+mn-ea"/>
              </a:rPr>
              <a:t>认证流程</a:t>
            </a:r>
            <a:endParaRPr lang="zh-CN" altLang="en-US" spc="400">
              <a:solidFill>
                <a:schemeClr val="accent1"/>
              </a:solidFill>
              <a:uFillTx/>
              <a:sym typeface="+mn-ea"/>
            </a:endParaRPr>
          </a:p>
        </p:txBody>
      </p:sp>
      <p:sp>
        <p:nvSpPr>
          <p:cNvPr id="6" name="内容占位符 5"/>
          <p:cNvSpPr>
            <a:spLocks noGrp="1"/>
          </p:cNvSpPr>
          <p:nvPr>
            <p:ph idx="1"/>
          </p:nvPr>
        </p:nvSpPr>
        <p:spPr/>
        <p:txBody>
          <a:bodyPr>
            <a:normAutofit lnSpcReduction="20000"/>
          </a:bodyPr>
          <a:p>
            <a:r>
              <a:rPr lang="zh-CN" altLang="en-US" b="1">
                <a:solidFill>
                  <a:schemeClr val="accent1"/>
                </a:solidFill>
                <a:cs typeface="+mj-cs"/>
                <a:sym typeface="+mn-ea"/>
              </a:rPr>
              <a:t>阶段一：准备认证材料</a:t>
            </a:r>
            <a:endParaRPr lang="zh-CN" altLang="en-US" b="1">
              <a:solidFill>
                <a:schemeClr val="accent1"/>
              </a:solidFill>
              <a:cs typeface="+mj-cs"/>
              <a:sym typeface="+mn-ea"/>
            </a:endParaRPr>
          </a:p>
          <a:p>
            <a:pPr marL="0" indent="0">
              <a:buNone/>
            </a:pPr>
            <a:r>
              <a:rPr lang="zh-CN" altLang="en-US">
                <a:sym typeface="+mn-ea"/>
              </a:rPr>
              <a:t>        规范化管理体系工作总结</a:t>
            </a:r>
            <a:endParaRPr lang="zh-CN" altLang="en-US">
              <a:sym typeface="+mn-ea"/>
            </a:endParaRPr>
          </a:p>
          <a:p>
            <a:pPr marL="0" indent="0">
              <a:buNone/>
            </a:pPr>
            <a:r>
              <a:rPr lang="zh-CN" altLang="en-US">
                <a:sym typeface="+mn-ea"/>
              </a:rPr>
              <a:t>        知识产权管理工作手册</a:t>
            </a:r>
            <a:endParaRPr lang="zh-CN" altLang="en-US">
              <a:sym typeface="+mn-ea"/>
            </a:endParaRPr>
          </a:p>
          <a:p>
            <a:pPr marL="0" indent="0">
              <a:buNone/>
            </a:pPr>
            <a:r>
              <a:rPr lang="zh-CN" altLang="en-US">
                <a:sym typeface="+mn-ea"/>
              </a:rPr>
              <a:t>        知识产权内部控制制度</a:t>
            </a:r>
            <a:endParaRPr lang="zh-CN" altLang="en-US">
              <a:sym typeface="+mn-ea"/>
            </a:endParaRPr>
          </a:p>
          <a:p>
            <a:pPr marL="0" indent="0">
              <a:buNone/>
            </a:pPr>
            <a:r>
              <a:rPr lang="zh-CN" altLang="en-US">
                <a:sym typeface="+mn-ea"/>
              </a:rPr>
              <a:t>        管理活动记录</a:t>
            </a:r>
            <a:endParaRPr lang="zh-CN" altLang="en-US">
              <a:sym typeface="+mn-ea"/>
            </a:endParaRPr>
          </a:p>
          <a:p>
            <a:pPr marL="0" indent="0">
              <a:buNone/>
            </a:pPr>
            <a:r>
              <a:rPr lang="zh-CN" altLang="en-US">
                <a:sym typeface="+mn-ea"/>
              </a:rPr>
              <a:t>        知识产权绩效</a:t>
            </a:r>
            <a:endParaRPr lang="zh-CN" altLang="en-US" b="1">
              <a:solidFill>
                <a:schemeClr val="accent1"/>
              </a:solidFill>
              <a:cs typeface="+mj-cs"/>
              <a:sym typeface="+mn-ea"/>
            </a:endParaRPr>
          </a:p>
          <a:p>
            <a:pPr marL="0" indent="0">
              <a:buNone/>
            </a:pPr>
            <a:r>
              <a:rPr lang="zh-CN" altLang="en-US">
                <a:sym typeface="+mn-ea"/>
              </a:rPr>
              <a:t>   </a:t>
            </a:r>
            <a:endParaRPr lang="zh-CN" altLang="en-US">
              <a:sym typeface="+mn-ea"/>
            </a:endParaRPr>
          </a:p>
          <a:p>
            <a:endParaRPr lang="zh-CN" altLang="en-US" b="1">
              <a:solidFill>
                <a:schemeClr val="accent1"/>
              </a:solidFill>
              <a:cs typeface="+mj-cs"/>
              <a:sym typeface="+mn-e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pc="400">
                <a:solidFill>
                  <a:schemeClr val="accent1"/>
                </a:solidFill>
                <a:uFillTx/>
                <a:sym typeface="+mn-ea"/>
              </a:rPr>
              <a:t>认证流程</a:t>
            </a:r>
            <a:endParaRPr lang="zh-CN" altLang="en-US" spc="400">
              <a:solidFill>
                <a:schemeClr val="accent1"/>
              </a:solidFill>
              <a:uFillTx/>
              <a:sym typeface="+mn-ea"/>
            </a:endParaRPr>
          </a:p>
        </p:txBody>
      </p:sp>
      <p:sp>
        <p:nvSpPr>
          <p:cNvPr id="6" name="内容占位符 5"/>
          <p:cNvSpPr>
            <a:spLocks noGrp="1"/>
          </p:cNvSpPr>
          <p:nvPr>
            <p:ph idx="1"/>
          </p:nvPr>
        </p:nvSpPr>
        <p:spPr/>
        <p:txBody>
          <a:bodyPr>
            <a:normAutofit/>
          </a:bodyPr>
          <a:p>
            <a:r>
              <a:rPr lang="zh-CN" altLang="en-US" b="1">
                <a:solidFill>
                  <a:schemeClr val="accent1"/>
                </a:solidFill>
                <a:cs typeface="+mj-cs"/>
                <a:sym typeface="+mn-ea"/>
              </a:rPr>
              <a:t>阶段二：模拟认证</a:t>
            </a:r>
            <a:endParaRPr lang="zh-CN" altLang="en-US" b="1">
              <a:solidFill>
                <a:schemeClr val="accent1"/>
              </a:solidFill>
              <a:cs typeface="+mj-cs"/>
              <a:sym typeface="+mn-ea"/>
            </a:endParaRPr>
          </a:p>
          <a:p>
            <a:pPr marL="0" indent="0">
              <a:buNone/>
            </a:pPr>
            <a:r>
              <a:rPr lang="zh-CN" altLang="en-US">
                <a:sym typeface="+mn-ea"/>
              </a:rPr>
              <a:t>        聘请外部专家，依照第三方审核认证的标准流程对企业知识产权管理体系进行模拟审核认证，并针对企业存在的问题进行整改。   </a:t>
            </a:r>
            <a:endParaRPr lang="zh-CN" altLang="en-US">
              <a:sym typeface="+mn-ea"/>
            </a:endParaRPr>
          </a:p>
          <a:p>
            <a:pPr marL="342900" indent="-342900"/>
            <a:r>
              <a:rPr lang="zh-CN" altLang="en-US">
                <a:sym typeface="+mn-ea"/>
              </a:rPr>
              <a:t> </a:t>
            </a:r>
            <a:r>
              <a:rPr lang="zh-CN" altLang="en-US" b="1">
                <a:solidFill>
                  <a:schemeClr val="accent1"/>
                </a:solidFill>
                <a:cs typeface="+mj-cs"/>
                <a:sym typeface="+mn-ea"/>
              </a:rPr>
              <a:t>阶段三：认证</a:t>
            </a:r>
            <a:r>
              <a:rPr lang="zh-CN" altLang="en-US" b="1">
                <a:solidFill>
                  <a:schemeClr val="accent1"/>
                </a:solidFill>
                <a:cs typeface="+mj-cs"/>
                <a:sym typeface="+mn-ea"/>
              </a:rPr>
              <a:t>申请  </a:t>
            </a:r>
            <a:r>
              <a:rPr lang="zh-CN" altLang="en-US">
                <a:sym typeface="+mn-ea"/>
              </a:rPr>
              <a:t>  </a:t>
            </a:r>
            <a:endParaRPr lang="zh-CN" altLang="en-US">
              <a:sym typeface="+mn-ea"/>
            </a:endParaRPr>
          </a:p>
          <a:p>
            <a:pPr marL="0" indent="0">
              <a:buNone/>
            </a:pPr>
            <a:r>
              <a:rPr lang="zh-CN" altLang="en-US">
                <a:sym typeface="+mn-ea"/>
              </a:rPr>
              <a:t>        依照第三方审核认证的要求，准备审核认证所需的材料，向第三方认证机构提交认证申请。</a:t>
            </a:r>
            <a:endParaRPr lang="zh-CN" altLang="en-US">
              <a:sym typeface="+mn-ea"/>
            </a:endParaRPr>
          </a:p>
          <a:p>
            <a:pPr marL="0" indent="0">
              <a:buNone/>
            </a:pPr>
            <a:r>
              <a:rPr lang="zh-CN" altLang="en-US">
                <a:sym typeface="+mn-ea"/>
              </a:rPr>
              <a:t>           </a:t>
            </a:r>
            <a:endParaRPr lang="zh-CN" altLang="en-US">
              <a:sym typeface="+mn-ea"/>
            </a:endParaRPr>
          </a:p>
          <a:p>
            <a:endParaRPr lang="zh-CN" altLang="en-US" b="1">
              <a:solidFill>
                <a:schemeClr val="accent1"/>
              </a:solidFill>
              <a:cs typeface="+mj-cs"/>
              <a:sym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pc="400">
                <a:solidFill>
                  <a:schemeClr val="accent1"/>
                </a:solidFill>
                <a:uFillTx/>
                <a:sym typeface="+mn-ea"/>
              </a:rPr>
              <a:t>认证流程</a:t>
            </a:r>
            <a:endParaRPr lang="zh-CN" altLang="en-US" spc="400">
              <a:solidFill>
                <a:schemeClr val="accent1"/>
              </a:solidFill>
              <a:uFillTx/>
              <a:sym typeface="+mn-ea"/>
            </a:endParaRPr>
          </a:p>
        </p:txBody>
      </p:sp>
      <p:sp>
        <p:nvSpPr>
          <p:cNvPr id="6" name="内容占位符 5"/>
          <p:cNvSpPr>
            <a:spLocks noGrp="1"/>
          </p:cNvSpPr>
          <p:nvPr>
            <p:ph idx="1"/>
          </p:nvPr>
        </p:nvSpPr>
        <p:spPr/>
        <p:txBody>
          <a:bodyPr>
            <a:normAutofit/>
          </a:bodyPr>
          <a:p>
            <a:r>
              <a:rPr lang="zh-CN" altLang="en-US" b="1">
                <a:solidFill>
                  <a:schemeClr val="accent1"/>
                </a:solidFill>
                <a:cs typeface="+mj-cs"/>
                <a:sym typeface="+mn-ea"/>
              </a:rPr>
              <a:t>阶段四：通过认证</a:t>
            </a:r>
            <a:endParaRPr lang="zh-CN" altLang="en-US" b="1">
              <a:solidFill>
                <a:schemeClr val="accent1"/>
              </a:solidFill>
              <a:cs typeface="+mj-cs"/>
              <a:sym typeface="+mn-ea"/>
            </a:endParaRPr>
          </a:p>
          <a:p>
            <a:pPr marL="0" indent="0">
              <a:buNone/>
            </a:pPr>
            <a:r>
              <a:rPr lang="zh-CN" altLang="en-US">
                <a:sym typeface="+mn-ea"/>
              </a:rPr>
              <a:t>        应对第三方审核认证机构对企业知识产权管理体系的文件审核和现场审核，直至认证机构作出通过认证的决定。</a:t>
            </a:r>
            <a:endParaRPr lang="zh-CN" altLang="en-US">
              <a:sym typeface="+mn-ea"/>
            </a:endParaRPr>
          </a:p>
          <a:p>
            <a:pPr marL="0" indent="0">
              <a:buNone/>
            </a:pPr>
            <a:r>
              <a:rPr lang="zh-CN" altLang="en-US">
                <a:sym typeface="+mn-ea"/>
              </a:rPr>
              <a:t>           </a:t>
            </a:r>
            <a:endParaRPr lang="zh-CN" altLang="en-US">
              <a:sym typeface="+mn-ea"/>
            </a:endParaRPr>
          </a:p>
          <a:p>
            <a:endParaRPr lang="zh-CN" altLang="en-US" b="1">
              <a:solidFill>
                <a:schemeClr val="accent1"/>
              </a:solidFill>
              <a:cs typeface="+mj-cs"/>
              <a:sym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pc="400">
                <a:solidFill>
                  <a:schemeClr val="accent1"/>
                </a:solidFill>
                <a:uFillTx/>
                <a:sym typeface="+mn-ea"/>
              </a:rPr>
              <a:t>认证流程</a:t>
            </a:r>
            <a:endParaRPr lang="zh-CN" altLang="en-US" spc="400">
              <a:solidFill>
                <a:schemeClr val="accent1"/>
              </a:solidFill>
              <a:uFillTx/>
              <a:sym typeface="+mn-ea"/>
            </a:endParaRPr>
          </a:p>
        </p:txBody>
      </p:sp>
      <p:pic>
        <p:nvPicPr>
          <p:cNvPr id="4" name="图片 3"/>
          <p:cNvPicPr>
            <a:picLocks noChangeAspect="1"/>
          </p:cNvPicPr>
          <p:nvPr/>
        </p:nvPicPr>
        <p:blipFill>
          <a:blip r:embed="rId1"/>
          <a:stretch>
            <a:fillRect/>
          </a:stretch>
        </p:blipFill>
        <p:spPr>
          <a:xfrm>
            <a:off x="1071880" y="1443990"/>
            <a:ext cx="4276090" cy="5373370"/>
          </a:xfrm>
          <a:prstGeom prst="rect">
            <a:avLst/>
          </a:prstGeom>
        </p:spPr>
      </p:pic>
      <p:pic>
        <p:nvPicPr>
          <p:cNvPr id="5" name="图片 4"/>
          <p:cNvPicPr>
            <a:picLocks noChangeAspect="1"/>
          </p:cNvPicPr>
          <p:nvPr/>
        </p:nvPicPr>
        <p:blipFill>
          <a:blip r:embed="rId2"/>
          <a:stretch>
            <a:fillRect/>
          </a:stretch>
        </p:blipFill>
        <p:spPr>
          <a:xfrm>
            <a:off x="5689600" y="1468120"/>
            <a:ext cx="4876165" cy="5296535"/>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4" name="任意多边形 3"/>
          <p:cNvSpPr/>
          <p:nvPr>
            <p:custDataLst>
              <p:tags r:id="rId1"/>
            </p:custDataLst>
          </p:nvPr>
        </p:nvSpPr>
        <p:spPr>
          <a:xfrm>
            <a:off x="0" y="1956120"/>
            <a:ext cx="12184083" cy="1314463"/>
          </a:xfrm>
          <a:custGeom>
            <a:avLst/>
            <a:gdLst>
              <a:gd name="connsiteX0" fmla="*/ 7303830 w 9151146"/>
              <a:gd name="connsiteY0" fmla="*/ 667863 h 993775"/>
              <a:gd name="connsiteX1" fmla="*/ 7438150 w 9151146"/>
              <a:gd name="connsiteY1" fmla="*/ 667863 h 993775"/>
              <a:gd name="connsiteX2" fmla="*/ 7414144 w 9151146"/>
              <a:gd name="connsiteY2" fmla="*/ 764663 h 993775"/>
              <a:gd name="connsiteX3" fmla="*/ 7813204 w 9151146"/>
              <a:gd name="connsiteY3" fmla="*/ 869949 h 993775"/>
              <a:gd name="connsiteX4" fmla="*/ 9151146 w 9151146"/>
              <a:gd name="connsiteY4" fmla="*/ 869949 h 993775"/>
              <a:gd name="connsiteX5" fmla="*/ 9151146 w 9151146"/>
              <a:gd name="connsiteY5" fmla="*/ 991394 h 993775"/>
              <a:gd name="connsiteX6" fmla="*/ 7764196 w 9151146"/>
              <a:gd name="connsiteY6" fmla="*/ 991394 h 993775"/>
              <a:gd name="connsiteX7" fmla="*/ 7763946 w 9151146"/>
              <a:gd name="connsiteY7" fmla="*/ 991866 h 993775"/>
              <a:gd name="connsiteX8" fmla="*/ 7351270 w 9151146"/>
              <a:gd name="connsiteY8" fmla="*/ 860699 h 993775"/>
              <a:gd name="connsiteX9" fmla="*/ 6947740 w 9151146"/>
              <a:gd name="connsiteY9" fmla="*/ 992821 h 993775"/>
              <a:gd name="connsiteX10" fmla="*/ 6885819 w 9151146"/>
              <a:gd name="connsiteY10" fmla="*/ 867572 h 993775"/>
              <a:gd name="connsiteX11" fmla="*/ 7204757 w 9151146"/>
              <a:gd name="connsiteY11" fmla="*/ 810867 h 993775"/>
              <a:gd name="connsiteX12" fmla="*/ 7303830 w 9151146"/>
              <a:gd name="connsiteY12" fmla="*/ 667863 h 993775"/>
              <a:gd name="connsiteX13" fmla="*/ 6987940 w 9151146"/>
              <a:gd name="connsiteY13" fmla="*/ 541660 h 993775"/>
              <a:gd name="connsiteX14" fmla="*/ 7753086 w 9151146"/>
              <a:gd name="connsiteY14" fmla="*/ 541660 h 993775"/>
              <a:gd name="connsiteX15" fmla="*/ 7753086 w 9151146"/>
              <a:gd name="connsiteY15" fmla="*/ 812013 h 993775"/>
              <a:gd name="connsiteX16" fmla="*/ 7623530 w 9151146"/>
              <a:gd name="connsiteY16" fmla="*/ 812013 h 993775"/>
              <a:gd name="connsiteX17" fmla="*/ 7623530 w 9151146"/>
              <a:gd name="connsiteY17" fmla="*/ 648961 h 993775"/>
              <a:gd name="connsiteX18" fmla="*/ 7117306 w 9151146"/>
              <a:gd name="connsiteY18" fmla="*/ 648961 h 993775"/>
              <a:gd name="connsiteX19" fmla="*/ 7117306 w 9151146"/>
              <a:gd name="connsiteY19" fmla="*/ 812013 h 993775"/>
              <a:gd name="connsiteX20" fmla="*/ 6987940 w 9151146"/>
              <a:gd name="connsiteY20" fmla="*/ 812013 h 993775"/>
              <a:gd name="connsiteX21" fmla="*/ 6987940 w 9151146"/>
              <a:gd name="connsiteY21" fmla="*/ 541660 h 993775"/>
              <a:gd name="connsiteX22" fmla="*/ 5258360 w 9151146"/>
              <a:gd name="connsiteY22" fmla="*/ 501756 h 993775"/>
              <a:gd name="connsiteX23" fmla="*/ 5258360 w 9151146"/>
              <a:gd name="connsiteY23" fmla="*/ 561517 h 993775"/>
              <a:gd name="connsiteX24" fmla="*/ 5368102 w 9151146"/>
              <a:gd name="connsiteY24" fmla="*/ 561517 h 993775"/>
              <a:gd name="connsiteX25" fmla="*/ 5368102 w 9151146"/>
              <a:gd name="connsiteY25" fmla="*/ 501756 h 993775"/>
              <a:gd name="connsiteX26" fmla="*/ 5258360 w 9151146"/>
              <a:gd name="connsiteY26" fmla="*/ 501756 h 993775"/>
              <a:gd name="connsiteX27" fmla="*/ 4253725 w 9151146"/>
              <a:gd name="connsiteY27" fmla="*/ 501756 h 993775"/>
              <a:gd name="connsiteX28" fmla="*/ 4253725 w 9151146"/>
              <a:gd name="connsiteY28" fmla="*/ 561517 h 993775"/>
              <a:gd name="connsiteX29" fmla="*/ 4363467 w 9151146"/>
              <a:gd name="connsiteY29" fmla="*/ 561517 h 993775"/>
              <a:gd name="connsiteX30" fmla="*/ 4363467 w 9151146"/>
              <a:gd name="connsiteY30" fmla="*/ 501756 h 993775"/>
              <a:gd name="connsiteX31" fmla="*/ 4253725 w 9151146"/>
              <a:gd name="connsiteY31" fmla="*/ 501756 h 993775"/>
              <a:gd name="connsiteX32" fmla="*/ 7188944 w 9151146"/>
              <a:gd name="connsiteY32" fmla="*/ 359707 h 993775"/>
              <a:gd name="connsiteX33" fmla="*/ 7188944 w 9151146"/>
              <a:gd name="connsiteY33" fmla="*/ 414312 h 993775"/>
              <a:gd name="connsiteX34" fmla="*/ 7555894 w 9151146"/>
              <a:gd name="connsiteY34" fmla="*/ 414312 h 993775"/>
              <a:gd name="connsiteX35" fmla="*/ 7555894 w 9151146"/>
              <a:gd name="connsiteY35" fmla="*/ 359707 h 993775"/>
              <a:gd name="connsiteX36" fmla="*/ 7188944 w 9151146"/>
              <a:gd name="connsiteY36" fmla="*/ 359707 h 993775"/>
              <a:gd name="connsiteX37" fmla="*/ 5258360 w 9151146"/>
              <a:gd name="connsiteY37" fmla="*/ 356652 h 993775"/>
              <a:gd name="connsiteX38" fmla="*/ 5258360 w 9151146"/>
              <a:gd name="connsiteY38" fmla="*/ 416412 h 993775"/>
              <a:gd name="connsiteX39" fmla="*/ 5368102 w 9151146"/>
              <a:gd name="connsiteY39" fmla="*/ 416412 h 993775"/>
              <a:gd name="connsiteX40" fmla="*/ 5368102 w 9151146"/>
              <a:gd name="connsiteY40" fmla="*/ 356652 h 993775"/>
              <a:gd name="connsiteX41" fmla="*/ 5258360 w 9151146"/>
              <a:gd name="connsiteY41" fmla="*/ 356652 h 993775"/>
              <a:gd name="connsiteX42" fmla="*/ 4253725 w 9151146"/>
              <a:gd name="connsiteY42" fmla="*/ 356652 h 993775"/>
              <a:gd name="connsiteX43" fmla="*/ 4253725 w 9151146"/>
              <a:gd name="connsiteY43" fmla="*/ 416412 h 993775"/>
              <a:gd name="connsiteX44" fmla="*/ 4363467 w 9151146"/>
              <a:gd name="connsiteY44" fmla="*/ 416412 h 993775"/>
              <a:gd name="connsiteX45" fmla="*/ 4363467 w 9151146"/>
              <a:gd name="connsiteY45" fmla="*/ 356652 h 993775"/>
              <a:gd name="connsiteX46" fmla="*/ 4253725 w 9151146"/>
              <a:gd name="connsiteY46" fmla="*/ 356652 h 993775"/>
              <a:gd name="connsiteX47" fmla="*/ 7069294 w 9151146"/>
              <a:gd name="connsiteY47" fmla="*/ 278180 h 993775"/>
              <a:gd name="connsiteX48" fmla="*/ 7675543 w 9151146"/>
              <a:gd name="connsiteY48" fmla="*/ 278180 h 993775"/>
              <a:gd name="connsiteX49" fmla="*/ 7675543 w 9151146"/>
              <a:gd name="connsiteY49" fmla="*/ 495838 h 993775"/>
              <a:gd name="connsiteX50" fmla="*/ 7069294 w 9151146"/>
              <a:gd name="connsiteY50" fmla="*/ 495838 h 993775"/>
              <a:gd name="connsiteX51" fmla="*/ 7069294 w 9151146"/>
              <a:gd name="connsiteY51" fmla="*/ 278180 h 993775"/>
              <a:gd name="connsiteX52" fmla="*/ 6469905 w 9151146"/>
              <a:gd name="connsiteY52" fmla="*/ 237513 h 993775"/>
              <a:gd name="connsiteX53" fmla="*/ 6602319 w 9151146"/>
              <a:gd name="connsiteY53" fmla="*/ 237513 h 993775"/>
              <a:gd name="connsiteX54" fmla="*/ 6575265 w 9151146"/>
              <a:gd name="connsiteY54" fmla="*/ 588246 h 993775"/>
              <a:gd name="connsiteX55" fmla="*/ 6642520 w 9151146"/>
              <a:gd name="connsiteY55" fmla="*/ 588246 h 993775"/>
              <a:gd name="connsiteX56" fmla="*/ 6642520 w 9151146"/>
              <a:gd name="connsiteY56" fmla="*/ 808003 h 993775"/>
              <a:gd name="connsiteX57" fmla="*/ 6683673 w 9151146"/>
              <a:gd name="connsiteY57" fmla="*/ 852680 h 993775"/>
              <a:gd name="connsiteX58" fmla="*/ 6720635 w 9151146"/>
              <a:gd name="connsiteY58" fmla="*/ 832251 h 993775"/>
              <a:gd name="connsiteX59" fmla="*/ 6738734 w 9151146"/>
              <a:gd name="connsiteY59" fmla="*/ 694593 h 993775"/>
              <a:gd name="connsiteX60" fmla="*/ 6862385 w 9151146"/>
              <a:gd name="connsiteY60" fmla="*/ 747288 h 993775"/>
              <a:gd name="connsiteX61" fmla="*/ 6799512 w 9151146"/>
              <a:gd name="connsiteY61" fmla="*/ 942798 h 993775"/>
              <a:gd name="connsiteX62" fmla="*/ 6715109 w 9151146"/>
              <a:gd name="connsiteY62" fmla="*/ 968955 h 993775"/>
              <a:gd name="connsiteX63" fmla="*/ 6642520 w 9151146"/>
              <a:gd name="connsiteY63" fmla="*/ 968955 h 993775"/>
              <a:gd name="connsiteX64" fmla="*/ 6521918 w 9151146"/>
              <a:gd name="connsiteY64" fmla="*/ 848671 h 993775"/>
              <a:gd name="connsiteX65" fmla="*/ 6521918 w 9151146"/>
              <a:gd name="connsiteY65" fmla="*/ 746907 h 993775"/>
              <a:gd name="connsiteX66" fmla="*/ 6265853 w 9151146"/>
              <a:gd name="connsiteY66" fmla="*/ 993775 h 993775"/>
              <a:gd name="connsiteX67" fmla="*/ 6173639 w 9151146"/>
              <a:gd name="connsiteY67" fmla="*/ 873491 h 993775"/>
              <a:gd name="connsiteX68" fmla="*/ 6419797 w 9151146"/>
              <a:gd name="connsiteY68" fmla="*/ 656789 h 993775"/>
              <a:gd name="connsiteX69" fmla="*/ 6469905 w 9151146"/>
              <a:gd name="connsiteY69" fmla="*/ 237513 h 993775"/>
              <a:gd name="connsiteX70" fmla="*/ 5258360 w 9151146"/>
              <a:gd name="connsiteY70" fmla="*/ 211547 h 993775"/>
              <a:gd name="connsiteX71" fmla="*/ 5258360 w 9151146"/>
              <a:gd name="connsiteY71" fmla="*/ 271307 h 993775"/>
              <a:gd name="connsiteX72" fmla="*/ 5368102 w 9151146"/>
              <a:gd name="connsiteY72" fmla="*/ 271307 h 993775"/>
              <a:gd name="connsiteX73" fmla="*/ 5368102 w 9151146"/>
              <a:gd name="connsiteY73" fmla="*/ 211547 h 993775"/>
              <a:gd name="connsiteX74" fmla="*/ 5258360 w 9151146"/>
              <a:gd name="connsiteY74" fmla="*/ 211547 h 993775"/>
              <a:gd name="connsiteX75" fmla="*/ 4253725 w 9151146"/>
              <a:gd name="connsiteY75" fmla="*/ 211547 h 993775"/>
              <a:gd name="connsiteX76" fmla="*/ 4253725 w 9151146"/>
              <a:gd name="connsiteY76" fmla="*/ 271307 h 993775"/>
              <a:gd name="connsiteX77" fmla="*/ 4363467 w 9151146"/>
              <a:gd name="connsiteY77" fmla="*/ 271307 h 993775"/>
              <a:gd name="connsiteX78" fmla="*/ 4363467 w 9151146"/>
              <a:gd name="connsiteY78" fmla="*/ 211547 h 993775"/>
              <a:gd name="connsiteX79" fmla="*/ 4253725 w 9151146"/>
              <a:gd name="connsiteY79" fmla="*/ 211547 h 993775"/>
              <a:gd name="connsiteX80" fmla="*/ 5890139 w 9151146"/>
              <a:gd name="connsiteY80" fmla="*/ 91454 h 993775"/>
              <a:gd name="connsiteX81" fmla="*/ 6239370 w 9151146"/>
              <a:gd name="connsiteY81" fmla="*/ 91454 h 993775"/>
              <a:gd name="connsiteX82" fmla="*/ 6150014 w 9151146"/>
              <a:gd name="connsiteY82" fmla="*/ 560562 h 993775"/>
              <a:gd name="connsiteX83" fmla="*/ 6260899 w 9151146"/>
              <a:gd name="connsiteY83" fmla="*/ 772109 h 993775"/>
              <a:gd name="connsiteX84" fmla="*/ 6152110 w 9151146"/>
              <a:gd name="connsiteY84" fmla="*/ 845616 h 993775"/>
              <a:gd name="connsiteX85" fmla="*/ 6084855 w 9151146"/>
              <a:gd name="connsiteY85" fmla="*/ 703566 h 993775"/>
              <a:gd name="connsiteX86" fmla="*/ 5940056 w 9151146"/>
              <a:gd name="connsiteY86" fmla="*/ 914350 h 993775"/>
              <a:gd name="connsiteX87" fmla="*/ 5867466 w 9151146"/>
              <a:gd name="connsiteY87" fmla="*/ 785092 h 993775"/>
              <a:gd name="connsiteX88" fmla="*/ 6016647 w 9151146"/>
              <a:gd name="connsiteY88" fmla="*/ 565908 h 993775"/>
              <a:gd name="connsiteX89" fmla="*/ 5886138 w 9151146"/>
              <a:gd name="connsiteY89" fmla="*/ 316939 h 993775"/>
              <a:gd name="connsiteX90" fmla="*/ 5989211 w 9151146"/>
              <a:gd name="connsiteY90" fmla="*/ 267298 h 993775"/>
              <a:gd name="connsiteX91" fmla="*/ 6073995 w 9151146"/>
              <a:gd name="connsiteY91" fmla="*/ 420803 h 993775"/>
              <a:gd name="connsiteX92" fmla="*/ 6110766 w 9151146"/>
              <a:gd name="connsiteY92" fmla="*/ 216511 h 993775"/>
              <a:gd name="connsiteX93" fmla="*/ 5890139 w 9151146"/>
              <a:gd name="connsiteY93" fmla="*/ 216511 h 993775"/>
              <a:gd name="connsiteX94" fmla="*/ 5890139 w 9151146"/>
              <a:gd name="connsiteY94" fmla="*/ 91454 h 993775"/>
              <a:gd name="connsiteX95" fmla="*/ 6270807 w 9151146"/>
              <a:gd name="connsiteY95" fmla="*/ 46586 h 993775"/>
              <a:gd name="connsiteX96" fmla="*/ 6799512 w 9151146"/>
              <a:gd name="connsiteY96" fmla="*/ 46586 h 993775"/>
              <a:gd name="connsiteX97" fmla="*/ 6799512 w 9151146"/>
              <a:gd name="connsiteY97" fmla="*/ 652971 h 993775"/>
              <a:gd name="connsiteX98" fmla="*/ 6668050 w 9151146"/>
              <a:gd name="connsiteY98" fmla="*/ 652971 h 993775"/>
              <a:gd name="connsiteX99" fmla="*/ 6668050 w 9151146"/>
              <a:gd name="connsiteY99" fmla="*/ 175844 h 993775"/>
              <a:gd name="connsiteX100" fmla="*/ 6402268 w 9151146"/>
              <a:gd name="connsiteY100" fmla="*/ 175844 h 993775"/>
              <a:gd name="connsiteX101" fmla="*/ 6402268 w 9151146"/>
              <a:gd name="connsiteY101" fmla="*/ 658889 h 993775"/>
              <a:gd name="connsiteX102" fmla="*/ 6270807 w 9151146"/>
              <a:gd name="connsiteY102" fmla="*/ 658889 h 993775"/>
              <a:gd name="connsiteX103" fmla="*/ 6270807 w 9151146"/>
              <a:gd name="connsiteY103" fmla="*/ 46586 h 993775"/>
              <a:gd name="connsiteX104" fmla="*/ 4999247 w 9151146"/>
              <a:gd name="connsiteY104" fmla="*/ 17756 h 993775"/>
              <a:gd name="connsiteX105" fmla="*/ 5116038 w 9151146"/>
              <a:gd name="connsiteY105" fmla="*/ 188827 h 993775"/>
              <a:gd name="connsiteX106" fmla="*/ 5004200 w 9151146"/>
              <a:gd name="connsiteY106" fmla="*/ 258324 h 993775"/>
              <a:gd name="connsiteX107" fmla="*/ 4896173 w 9151146"/>
              <a:gd name="connsiteY107" fmla="*/ 80380 h 993775"/>
              <a:gd name="connsiteX108" fmla="*/ 4999247 w 9151146"/>
              <a:gd name="connsiteY108" fmla="*/ 17756 h 993775"/>
              <a:gd name="connsiteX109" fmla="*/ 3994611 w 9151146"/>
              <a:gd name="connsiteY109" fmla="*/ 17756 h 993775"/>
              <a:gd name="connsiteX110" fmla="*/ 4111403 w 9151146"/>
              <a:gd name="connsiteY110" fmla="*/ 188827 h 993775"/>
              <a:gd name="connsiteX111" fmla="*/ 3999565 w 9151146"/>
              <a:gd name="connsiteY111" fmla="*/ 258324 h 993775"/>
              <a:gd name="connsiteX112" fmla="*/ 3891728 w 9151146"/>
              <a:gd name="connsiteY112" fmla="*/ 80380 h 993775"/>
              <a:gd name="connsiteX113" fmla="*/ 3994611 w 9151146"/>
              <a:gd name="connsiteY113" fmla="*/ 17756 h 993775"/>
              <a:gd name="connsiteX114" fmla="*/ 5663415 w 9151146"/>
              <a:gd name="connsiteY114" fmla="*/ 16801 h 993775"/>
              <a:gd name="connsiteX115" fmla="*/ 5784207 w 9151146"/>
              <a:gd name="connsiteY115" fmla="*/ 16801 h 993775"/>
              <a:gd name="connsiteX116" fmla="*/ 5784207 w 9151146"/>
              <a:gd name="connsiteY116" fmla="*/ 194745 h 993775"/>
              <a:gd name="connsiteX117" fmla="*/ 5850891 w 9151146"/>
              <a:gd name="connsiteY117" fmla="*/ 194745 h 993775"/>
              <a:gd name="connsiteX118" fmla="*/ 5850891 w 9151146"/>
              <a:gd name="connsiteY118" fmla="*/ 322858 h 993775"/>
              <a:gd name="connsiteX119" fmla="*/ 5784207 w 9151146"/>
              <a:gd name="connsiteY119" fmla="*/ 322858 h 993775"/>
              <a:gd name="connsiteX120" fmla="*/ 5784207 w 9151146"/>
              <a:gd name="connsiteY120" fmla="*/ 818886 h 993775"/>
              <a:gd name="connsiteX121" fmla="*/ 5756200 w 9151146"/>
              <a:gd name="connsiteY121" fmla="*/ 931342 h 993775"/>
              <a:gd name="connsiteX122" fmla="*/ 5677133 w 9151146"/>
              <a:gd name="connsiteY122" fmla="*/ 973155 h 993775"/>
              <a:gd name="connsiteX123" fmla="*/ 5547766 w 9151146"/>
              <a:gd name="connsiteY123" fmla="*/ 976974 h 993775"/>
              <a:gd name="connsiteX124" fmla="*/ 5523189 w 9151146"/>
              <a:gd name="connsiteY124" fmla="*/ 848671 h 993775"/>
              <a:gd name="connsiteX125" fmla="*/ 5613497 w 9151146"/>
              <a:gd name="connsiteY125" fmla="*/ 851726 h 993775"/>
              <a:gd name="connsiteX126" fmla="*/ 5663415 w 9151146"/>
              <a:gd name="connsiteY126" fmla="*/ 796929 h 993775"/>
              <a:gd name="connsiteX127" fmla="*/ 5663415 w 9151146"/>
              <a:gd name="connsiteY127" fmla="*/ 322858 h 993775"/>
              <a:gd name="connsiteX128" fmla="*/ 5508518 w 9151146"/>
              <a:gd name="connsiteY128" fmla="*/ 322858 h 993775"/>
              <a:gd name="connsiteX129" fmla="*/ 5508518 w 9151146"/>
              <a:gd name="connsiteY129" fmla="*/ 194745 h 993775"/>
              <a:gd name="connsiteX130" fmla="*/ 5663415 w 9151146"/>
              <a:gd name="connsiteY130" fmla="*/ 194745 h 993775"/>
              <a:gd name="connsiteX131" fmla="*/ 5663415 w 9151146"/>
              <a:gd name="connsiteY131" fmla="*/ 16801 h 993775"/>
              <a:gd name="connsiteX132" fmla="*/ 4658780 w 9151146"/>
              <a:gd name="connsiteY132" fmla="*/ 16801 h 993775"/>
              <a:gd name="connsiteX133" fmla="*/ 4779572 w 9151146"/>
              <a:gd name="connsiteY133" fmla="*/ 16801 h 993775"/>
              <a:gd name="connsiteX134" fmla="*/ 4779572 w 9151146"/>
              <a:gd name="connsiteY134" fmla="*/ 194745 h 993775"/>
              <a:gd name="connsiteX135" fmla="*/ 4846256 w 9151146"/>
              <a:gd name="connsiteY135" fmla="*/ 194745 h 993775"/>
              <a:gd name="connsiteX136" fmla="*/ 4846256 w 9151146"/>
              <a:gd name="connsiteY136" fmla="*/ 322858 h 993775"/>
              <a:gd name="connsiteX137" fmla="*/ 4779572 w 9151146"/>
              <a:gd name="connsiteY137" fmla="*/ 322858 h 993775"/>
              <a:gd name="connsiteX138" fmla="*/ 4779572 w 9151146"/>
              <a:gd name="connsiteY138" fmla="*/ 818886 h 993775"/>
              <a:gd name="connsiteX139" fmla="*/ 4751565 w 9151146"/>
              <a:gd name="connsiteY139" fmla="*/ 931342 h 993775"/>
              <a:gd name="connsiteX140" fmla="*/ 4672497 w 9151146"/>
              <a:gd name="connsiteY140" fmla="*/ 973155 h 993775"/>
              <a:gd name="connsiteX141" fmla="*/ 4543131 w 9151146"/>
              <a:gd name="connsiteY141" fmla="*/ 976974 h 993775"/>
              <a:gd name="connsiteX142" fmla="*/ 4518554 w 9151146"/>
              <a:gd name="connsiteY142" fmla="*/ 848671 h 993775"/>
              <a:gd name="connsiteX143" fmla="*/ 4608862 w 9151146"/>
              <a:gd name="connsiteY143" fmla="*/ 851726 h 993775"/>
              <a:gd name="connsiteX144" fmla="*/ 4658780 w 9151146"/>
              <a:gd name="connsiteY144" fmla="*/ 796929 h 993775"/>
              <a:gd name="connsiteX145" fmla="*/ 4658780 w 9151146"/>
              <a:gd name="connsiteY145" fmla="*/ 322858 h 993775"/>
              <a:gd name="connsiteX146" fmla="*/ 4503883 w 9151146"/>
              <a:gd name="connsiteY146" fmla="*/ 322858 h 993775"/>
              <a:gd name="connsiteX147" fmla="*/ 4503883 w 9151146"/>
              <a:gd name="connsiteY147" fmla="*/ 194745 h 993775"/>
              <a:gd name="connsiteX148" fmla="*/ 4658780 w 9151146"/>
              <a:gd name="connsiteY148" fmla="*/ 194745 h 993775"/>
              <a:gd name="connsiteX149" fmla="*/ 4658780 w 9151146"/>
              <a:gd name="connsiteY149" fmla="*/ 16801 h 993775"/>
              <a:gd name="connsiteX150" fmla="*/ 7304783 w 9151146"/>
              <a:gd name="connsiteY150" fmla="*/ 11837 h 993775"/>
              <a:gd name="connsiteX151" fmla="*/ 7438150 w 9151146"/>
              <a:gd name="connsiteY151" fmla="*/ 11837 h 993775"/>
              <a:gd name="connsiteX152" fmla="*/ 7438150 w 9151146"/>
              <a:gd name="connsiteY152" fmla="*/ 128112 h 993775"/>
              <a:gd name="connsiteX153" fmla="*/ 7538175 w 9151146"/>
              <a:gd name="connsiteY153" fmla="*/ 128112 h 993775"/>
              <a:gd name="connsiteX154" fmla="*/ 7606954 w 9151146"/>
              <a:gd name="connsiteY154" fmla="*/ 15847 h 993775"/>
              <a:gd name="connsiteX155" fmla="*/ 7717839 w 9151146"/>
              <a:gd name="connsiteY155" fmla="*/ 63579 h 993775"/>
              <a:gd name="connsiteX156" fmla="*/ 7673066 w 9151146"/>
              <a:gd name="connsiteY156" fmla="*/ 128112 h 993775"/>
              <a:gd name="connsiteX157" fmla="*/ 7836536 w 9151146"/>
              <a:gd name="connsiteY157" fmla="*/ 128112 h 993775"/>
              <a:gd name="connsiteX158" fmla="*/ 7836536 w 9151146"/>
              <a:gd name="connsiteY158" fmla="*/ 348824 h 993775"/>
              <a:gd name="connsiteX159" fmla="*/ 7716887 w 9151146"/>
              <a:gd name="connsiteY159" fmla="*/ 348824 h 993775"/>
              <a:gd name="connsiteX160" fmla="*/ 7716887 w 9151146"/>
              <a:gd name="connsiteY160" fmla="*/ 231403 h 993775"/>
              <a:gd name="connsiteX161" fmla="*/ 7028141 w 9151146"/>
              <a:gd name="connsiteY161" fmla="*/ 231403 h 993775"/>
              <a:gd name="connsiteX162" fmla="*/ 7028141 w 9151146"/>
              <a:gd name="connsiteY162" fmla="*/ 348824 h 993775"/>
              <a:gd name="connsiteX163" fmla="*/ 6908492 w 9151146"/>
              <a:gd name="connsiteY163" fmla="*/ 348824 h 993775"/>
              <a:gd name="connsiteX164" fmla="*/ 6908492 w 9151146"/>
              <a:gd name="connsiteY164" fmla="*/ 128112 h 993775"/>
              <a:gd name="connsiteX165" fmla="*/ 7063960 w 9151146"/>
              <a:gd name="connsiteY165" fmla="*/ 128112 h 993775"/>
              <a:gd name="connsiteX166" fmla="*/ 7026236 w 9151146"/>
              <a:gd name="connsiteY166" fmla="*/ 65488 h 993775"/>
              <a:gd name="connsiteX167" fmla="*/ 7131024 w 9151146"/>
              <a:gd name="connsiteY167" fmla="*/ 16801 h 993775"/>
              <a:gd name="connsiteX168" fmla="*/ 7201709 w 9151146"/>
              <a:gd name="connsiteY168" fmla="*/ 128112 h 993775"/>
              <a:gd name="connsiteX169" fmla="*/ 7304783 w 9151146"/>
              <a:gd name="connsiteY169" fmla="*/ 128112 h 993775"/>
              <a:gd name="connsiteX170" fmla="*/ 7304783 w 9151146"/>
              <a:gd name="connsiteY170" fmla="*/ 11837 h 993775"/>
              <a:gd name="connsiteX171" fmla="*/ 5261218 w 9151146"/>
              <a:gd name="connsiteY171" fmla="*/ 0 h 993775"/>
              <a:gd name="connsiteX172" fmla="*/ 5404492 w 9151146"/>
              <a:gd name="connsiteY172" fmla="*/ 14892 h 993775"/>
              <a:gd name="connsiteX173" fmla="*/ 5361243 w 9151146"/>
              <a:gd name="connsiteY173" fmla="*/ 108255 h 993775"/>
              <a:gd name="connsiteX174" fmla="*/ 5485846 w 9151146"/>
              <a:gd name="connsiteY174" fmla="*/ 108255 h 993775"/>
              <a:gd name="connsiteX175" fmla="*/ 5485846 w 9151146"/>
              <a:gd name="connsiteY175" fmla="*/ 425767 h 993775"/>
              <a:gd name="connsiteX176" fmla="*/ 5579012 w 9151146"/>
              <a:gd name="connsiteY176" fmla="*/ 391591 h 993775"/>
              <a:gd name="connsiteX177" fmla="*/ 5659604 w 9151146"/>
              <a:gd name="connsiteY177" fmla="*/ 627959 h 993775"/>
              <a:gd name="connsiteX178" fmla="*/ 5551577 w 9151146"/>
              <a:gd name="connsiteY178" fmla="*/ 665763 h 993775"/>
              <a:gd name="connsiteX179" fmla="*/ 5485846 w 9151146"/>
              <a:gd name="connsiteY179" fmla="*/ 449061 h 993775"/>
              <a:gd name="connsiteX180" fmla="*/ 5485846 w 9151146"/>
              <a:gd name="connsiteY180" fmla="*/ 842752 h 993775"/>
              <a:gd name="connsiteX181" fmla="*/ 5459554 w 9151146"/>
              <a:gd name="connsiteY181" fmla="*/ 943561 h 993775"/>
              <a:gd name="connsiteX182" fmla="*/ 5385821 w 9151146"/>
              <a:gd name="connsiteY182" fmla="*/ 978310 h 993775"/>
              <a:gd name="connsiteX183" fmla="*/ 5266171 w 9151146"/>
              <a:gd name="connsiteY183" fmla="*/ 979456 h 993775"/>
              <a:gd name="connsiteX184" fmla="*/ 5243499 w 9151146"/>
              <a:gd name="connsiteY184" fmla="*/ 860699 h 993775"/>
              <a:gd name="connsiteX185" fmla="*/ 5327901 w 9151146"/>
              <a:gd name="connsiteY185" fmla="*/ 867572 h 993775"/>
              <a:gd name="connsiteX186" fmla="*/ 5368102 w 9151146"/>
              <a:gd name="connsiteY186" fmla="*/ 822896 h 993775"/>
              <a:gd name="connsiteX187" fmla="*/ 5368102 w 9151146"/>
              <a:gd name="connsiteY187" fmla="*/ 734305 h 993775"/>
              <a:gd name="connsiteX188" fmla="*/ 5153381 w 9151146"/>
              <a:gd name="connsiteY188" fmla="*/ 915304 h 993775"/>
              <a:gd name="connsiteX189" fmla="*/ 5117943 w 9151146"/>
              <a:gd name="connsiteY189" fmla="*/ 868145 h 993775"/>
              <a:gd name="connsiteX190" fmla="*/ 4980575 w 9151146"/>
              <a:gd name="connsiteY190" fmla="*/ 975828 h 993775"/>
              <a:gd name="connsiteX191" fmla="*/ 4910081 w 9151146"/>
              <a:gd name="connsiteY191" fmla="*/ 889529 h 993775"/>
              <a:gd name="connsiteX192" fmla="*/ 4941327 w 9151146"/>
              <a:gd name="connsiteY192" fmla="*/ 805903 h 993775"/>
              <a:gd name="connsiteX193" fmla="*/ 4941327 w 9151146"/>
              <a:gd name="connsiteY193" fmla="*/ 432259 h 993775"/>
              <a:gd name="connsiteX194" fmla="*/ 4875596 w 9151146"/>
              <a:gd name="connsiteY194" fmla="*/ 432259 h 993775"/>
              <a:gd name="connsiteX195" fmla="*/ 4875596 w 9151146"/>
              <a:gd name="connsiteY195" fmla="*/ 303001 h 993775"/>
              <a:gd name="connsiteX196" fmla="*/ 5060024 w 9151146"/>
              <a:gd name="connsiteY196" fmla="*/ 303001 h 993775"/>
              <a:gd name="connsiteX197" fmla="*/ 5060024 w 9151146"/>
              <a:gd name="connsiteY197" fmla="*/ 754353 h 993775"/>
              <a:gd name="connsiteX198" fmla="*/ 5140616 w 9151146"/>
              <a:gd name="connsiteY198" fmla="*/ 701657 h 993775"/>
              <a:gd name="connsiteX199" fmla="*/ 5147475 w 9151146"/>
              <a:gd name="connsiteY199" fmla="*/ 778219 h 993775"/>
              <a:gd name="connsiteX200" fmla="*/ 5299894 w 9151146"/>
              <a:gd name="connsiteY200" fmla="*/ 664808 h 993775"/>
              <a:gd name="connsiteX201" fmla="*/ 5096414 w 9151146"/>
              <a:gd name="connsiteY201" fmla="*/ 664808 h 993775"/>
              <a:gd name="connsiteX202" fmla="*/ 5096414 w 9151146"/>
              <a:gd name="connsiteY202" fmla="*/ 561517 h 993775"/>
              <a:gd name="connsiteX203" fmla="*/ 5140616 w 9151146"/>
              <a:gd name="connsiteY203" fmla="*/ 561517 h 993775"/>
              <a:gd name="connsiteX204" fmla="*/ 5140616 w 9151146"/>
              <a:gd name="connsiteY204" fmla="*/ 108255 h 993775"/>
              <a:gd name="connsiteX205" fmla="*/ 5232258 w 9151146"/>
              <a:gd name="connsiteY205" fmla="*/ 108255 h 993775"/>
              <a:gd name="connsiteX206" fmla="*/ 5261218 w 9151146"/>
              <a:gd name="connsiteY206" fmla="*/ 0 h 993775"/>
              <a:gd name="connsiteX207" fmla="*/ 4256583 w 9151146"/>
              <a:gd name="connsiteY207" fmla="*/ 0 h 993775"/>
              <a:gd name="connsiteX208" fmla="*/ 4399857 w 9151146"/>
              <a:gd name="connsiteY208" fmla="*/ 14892 h 993775"/>
              <a:gd name="connsiteX209" fmla="*/ 4356608 w 9151146"/>
              <a:gd name="connsiteY209" fmla="*/ 108255 h 993775"/>
              <a:gd name="connsiteX210" fmla="*/ 4481211 w 9151146"/>
              <a:gd name="connsiteY210" fmla="*/ 108255 h 993775"/>
              <a:gd name="connsiteX211" fmla="*/ 4481211 w 9151146"/>
              <a:gd name="connsiteY211" fmla="*/ 425767 h 993775"/>
              <a:gd name="connsiteX212" fmla="*/ 4574377 w 9151146"/>
              <a:gd name="connsiteY212" fmla="*/ 391591 h 993775"/>
              <a:gd name="connsiteX213" fmla="*/ 4654969 w 9151146"/>
              <a:gd name="connsiteY213" fmla="*/ 627959 h 993775"/>
              <a:gd name="connsiteX214" fmla="*/ 4546942 w 9151146"/>
              <a:gd name="connsiteY214" fmla="*/ 665763 h 993775"/>
              <a:gd name="connsiteX215" fmla="*/ 4481211 w 9151146"/>
              <a:gd name="connsiteY215" fmla="*/ 449061 h 993775"/>
              <a:gd name="connsiteX216" fmla="*/ 4481211 w 9151146"/>
              <a:gd name="connsiteY216" fmla="*/ 842752 h 993775"/>
              <a:gd name="connsiteX217" fmla="*/ 4455109 w 9151146"/>
              <a:gd name="connsiteY217" fmla="*/ 943561 h 993775"/>
              <a:gd name="connsiteX218" fmla="*/ 4381186 w 9151146"/>
              <a:gd name="connsiteY218" fmla="*/ 978310 h 993775"/>
              <a:gd name="connsiteX219" fmla="*/ 4261536 w 9151146"/>
              <a:gd name="connsiteY219" fmla="*/ 979456 h 993775"/>
              <a:gd name="connsiteX220" fmla="*/ 4238864 w 9151146"/>
              <a:gd name="connsiteY220" fmla="*/ 860699 h 993775"/>
              <a:gd name="connsiteX221" fmla="*/ 4323266 w 9151146"/>
              <a:gd name="connsiteY221" fmla="*/ 867572 h 993775"/>
              <a:gd name="connsiteX222" fmla="*/ 4363467 w 9151146"/>
              <a:gd name="connsiteY222" fmla="*/ 822896 h 993775"/>
              <a:gd name="connsiteX223" fmla="*/ 4363467 w 9151146"/>
              <a:gd name="connsiteY223" fmla="*/ 734305 h 993775"/>
              <a:gd name="connsiteX224" fmla="*/ 4148746 w 9151146"/>
              <a:gd name="connsiteY224" fmla="*/ 915304 h 993775"/>
              <a:gd name="connsiteX225" fmla="*/ 4113308 w 9151146"/>
              <a:gd name="connsiteY225" fmla="*/ 868145 h 993775"/>
              <a:gd name="connsiteX226" fmla="*/ 3975940 w 9151146"/>
              <a:gd name="connsiteY226" fmla="*/ 975828 h 993775"/>
              <a:gd name="connsiteX227" fmla="*/ 3905446 w 9151146"/>
              <a:gd name="connsiteY227" fmla="*/ 889529 h 993775"/>
              <a:gd name="connsiteX228" fmla="*/ 3936692 w 9151146"/>
              <a:gd name="connsiteY228" fmla="*/ 805903 h 993775"/>
              <a:gd name="connsiteX229" fmla="*/ 3936692 w 9151146"/>
              <a:gd name="connsiteY229" fmla="*/ 433388 h 993775"/>
              <a:gd name="connsiteX230" fmla="*/ 0 w 9151146"/>
              <a:gd name="connsiteY230" fmla="*/ 433388 h 993775"/>
              <a:gd name="connsiteX231" fmla="*/ 0 w 9151146"/>
              <a:gd name="connsiteY231" fmla="*/ 303525 h 993775"/>
              <a:gd name="connsiteX232" fmla="*/ 3870961 w 9151146"/>
              <a:gd name="connsiteY232" fmla="*/ 303525 h 993775"/>
              <a:gd name="connsiteX233" fmla="*/ 3870961 w 9151146"/>
              <a:gd name="connsiteY233" fmla="*/ 303001 h 993775"/>
              <a:gd name="connsiteX234" fmla="*/ 4055579 w 9151146"/>
              <a:gd name="connsiteY234" fmla="*/ 303001 h 993775"/>
              <a:gd name="connsiteX235" fmla="*/ 4055579 w 9151146"/>
              <a:gd name="connsiteY235" fmla="*/ 754353 h 993775"/>
              <a:gd name="connsiteX236" fmla="*/ 4135981 w 9151146"/>
              <a:gd name="connsiteY236" fmla="*/ 701657 h 993775"/>
              <a:gd name="connsiteX237" fmla="*/ 4142839 w 9151146"/>
              <a:gd name="connsiteY237" fmla="*/ 778219 h 993775"/>
              <a:gd name="connsiteX238" fmla="*/ 4295450 w 9151146"/>
              <a:gd name="connsiteY238" fmla="*/ 664808 h 993775"/>
              <a:gd name="connsiteX239" fmla="*/ 4091779 w 9151146"/>
              <a:gd name="connsiteY239" fmla="*/ 664808 h 993775"/>
              <a:gd name="connsiteX240" fmla="*/ 4091779 w 9151146"/>
              <a:gd name="connsiteY240" fmla="*/ 561517 h 993775"/>
              <a:gd name="connsiteX241" fmla="*/ 4135981 w 9151146"/>
              <a:gd name="connsiteY241" fmla="*/ 561517 h 993775"/>
              <a:gd name="connsiteX242" fmla="*/ 4135981 w 9151146"/>
              <a:gd name="connsiteY242" fmla="*/ 108255 h 993775"/>
              <a:gd name="connsiteX243" fmla="*/ 4227623 w 9151146"/>
              <a:gd name="connsiteY243" fmla="*/ 108255 h 993775"/>
              <a:gd name="connsiteX244" fmla="*/ 4256583 w 9151146"/>
              <a:gd name="connsiteY244" fmla="*/ 0 h 993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Lst>
            <a:rect l="l" t="t" r="r" b="b"/>
            <a:pathLst>
              <a:path w="9151146" h="993775">
                <a:moveTo>
                  <a:pt x="7303830" y="667863"/>
                </a:moveTo>
                <a:cubicBezTo>
                  <a:pt x="7348603" y="667863"/>
                  <a:pt x="7393376" y="667863"/>
                  <a:pt x="7438150" y="667863"/>
                </a:cubicBezTo>
                <a:cubicBezTo>
                  <a:pt x="7433958" y="703184"/>
                  <a:pt x="7425956" y="735642"/>
                  <a:pt x="7414144" y="764663"/>
                </a:cubicBezTo>
                <a:lnTo>
                  <a:pt x="7813204" y="869949"/>
                </a:lnTo>
                <a:lnTo>
                  <a:pt x="9151146" y="869949"/>
                </a:lnTo>
                <a:lnTo>
                  <a:pt x="9151146" y="991394"/>
                </a:lnTo>
                <a:lnTo>
                  <a:pt x="7764196" y="991394"/>
                </a:lnTo>
                <a:lnTo>
                  <a:pt x="7763946" y="991866"/>
                </a:lnTo>
                <a:cubicBezTo>
                  <a:pt x="7608478" y="938406"/>
                  <a:pt x="7471110" y="894684"/>
                  <a:pt x="7351270" y="860699"/>
                </a:cubicBezTo>
                <a:cubicBezTo>
                  <a:pt x="7284968" y="930769"/>
                  <a:pt x="7150458" y="974873"/>
                  <a:pt x="6947740" y="992821"/>
                </a:cubicBezTo>
                <a:cubicBezTo>
                  <a:pt x="6931355" y="954444"/>
                  <a:pt x="6910778" y="912631"/>
                  <a:pt x="6885819" y="867572"/>
                </a:cubicBezTo>
                <a:cubicBezTo>
                  <a:pt x="7036905" y="858599"/>
                  <a:pt x="7143218" y="839697"/>
                  <a:pt x="7204757" y="810867"/>
                </a:cubicBezTo>
                <a:cubicBezTo>
                  <a:pt x="7266106" y="782037"/>
                  <a:pt x="7299257" y="734305"/>
                  <a:pt x="7303830" y="667863"/>
                </a:cubicBezTo>
                <a:close/>
                <a:moveTo>
                  <a:pt x="6987940" y="541660"/>
                </a:moveTo>
                <a:cubicBezTo>
                  <a:pt x="7242862" y="541660"/>
                  <a:pt x="7497974" y="541660"/>
                  <a:pt x="7753086" y="541660"/>
                </a:cubicBezTo>
                <a:cubicBezTo>
                  <a:pt x="7753086" y="631778"/>
                  <a:pt x="7753086" y="721895"/>
                  <a:pt x="7753086" y="812013"/>
                </a:cubicBezTo>
                <a:cubicBezTo>
                  <a:pt x="7710028" y="812013"/>
                  <a:pt x="7666779" y="812013"/>
                  <a:pt x="7623530" y="812013"/>
                </a:cubicBezTo>
                <a:cubicBezTo>
                  <a:pt x="7623530" y="757599"/>
                  <a:pt x="7623530" y="703184"/>
                  <a:pt x="7623530" y="648961"/>
                </a:cubicBezTo>
                <a:cubicBezTo>
                  <a:pt x="7454916" y="648961"/>
                  <a:pt x="7286111" y="648961"/>
                  <a:pt x="7117306" y="648961"/>
                </a:cubicBezTo>
                <a:cubicBezTo>
                  <a:pt x="7117306" y="703184"/>
                  <a:pt x="7117306" y="757599"/>
                  <a:pt x="7117306" y="812013"/>
                </a:cubicBezTo>
                <a:cubicBezTo>
                  <a:pt x="7074248" y="812013"/>
                  <a:pt x="7030999" y="812013"/>
                  <a:pt x="6987940" y="812013"/>
                </a:cubicBezTo>
                <a:cubicBezTo>
                  <a:pt x="6987940" y="721895"/>
                  <a:pt x="6987940" y="631778"/>
                  <a:pt x="6987940" y="541660"/>
                </a:cubicBezTo>
                <a:close/>
                <a:moveTo>
                  <a:pt x="5258360" y="501756"/>
                </a:moveTo>
                <a:cubicBezTo>
                  <a:pt x="5258360" y="521613"/>
                  <a:pt x="5258360" y="541660"/>
                  <a:pt x="5258360" y="561517"/>
                </a:cubicBezTo>
                <a:cubicBezTo>
                  <a:pt x="5294941" y="561517"/>
                  <a:pt x="5331521" y="561517"/>
                  <a:pt x="5368102" y="561517"/>
                </a:cubicBezTo>
                <a:cubicBezTo>
                  <a:pt x="5368102" y="541660"/>
                  <a:pt x="5368102" y="521613"/>
                  <a:pt x="5368102" y="501756"/>
                </a:cubicBezTo>
                <a:cubicBezTo>
                  <a:pt x="5331521" y="501756"/>
                  <a:pt x="5294941" y="501756"/>
                  <a:pt x="5258360" y="501756"/>
                </a:cubicBezTo>
                <a:close/>
                <a:moveTo>
                  <a:pt x="4253725" y="501756"/>
                </a:moveTo>
                <a:cubicBezTo>
                  <a:pt x="4253725" y="521613"/>
                  <a:pt x="4253725" y="541660"/>
                  <a:pt x="4253725" y="561517"/>
                </a:cubicBezTo>
                <a:cubicBezTo>
                  <a:pt x="4290305" y="561517"/>
                  <a:pt x="4326886" y="561517"/>
                  <a:pt x="4363467" y="561517"/>
                </a:cubicBezTo>
                <a:cubicBezTo>
                  <a:pt x="4363467" y="541660"/>
                  <a:pt x="4363467" y="521613"/>
                  <a:pt x="4363467" y="501756"/>
                </a:cubicBezTo>
                <a:cubicBezTo>
                  <a:pt x="4326886" y="501756"/>
                  <a:pt x="4290305" y="501756"/>
                  <a:pt x="4253725" y="501756"/>
                </a:cubicBezTo>
                <a:close/>
                <a:moveTo>
                  <a:pt x="7188944" y="359707"/>
                </a:moveTo>
                <a:cubicBezTo>
                  <a:pt x="7188944" y="377845"/>
                  <a:pt x="7188944" y="396174"/>
                  <a:pt x="7188944" y="414312"/>
                </a:cubicBezTo>
                <a:cubicBezTo>
                  <a:pt x="7311260" y="414312"/>
                  <a:pt x="7433577" y="414312"/>
                  <a:pt x="7555894" y="414312"/>
                </a:cubicBezTo>
                <a:cubicBezTo>
                  <a:pt x="7555894" y="396174"/>
                  <a:pt x="7555894" y="377845"/>
                  <a:pt x="7555894" y="359707"/>
                </a:cubicBezTo>
                <a:cubicBezTo>
                  <a:pt x="7433577" y="359707"/>
                  <a:pt x="7311260" y="359707"/>
                  <a:pt x="7188944" y="359707"/>
                </a:cubicBezTo>
                <a:close/>
                <a:moveTo>
                  <a:pt x="5258360" y="356652"/>
                </a:moveTo>
                <a:cubicBezTo>
                  <a:pt x="5258360" y="376508"/>
                  <a:pt x="5258360" y="396556"/>
                  <a:pt x="5258360" y="416412"/>
                </a:cubicBezTo>
                <a:cubicBezTo>
                  <a:pt x="5294941" y="416412"/>
                  <a:pt x="5331521" y="416412"/>
                  <a:pt x="5368102" y="416412"/>
                </a:cubicBezTo>
                <a:cubicBezTo>
                  <a:pt x="5368102" y="396556"/>
                  <a:pt x="5368102" y="376508"/>
                  <a:pt x="5368102" y="356652"/>
                </a:cubicBezTo>
                <a:cubicBezTo>
                  <a:pt x="5331521" y="356652"/>
                  <a:pt x="5294941" y="356652"/>
                  <a:pt x="5258360" y="356652"/>
                </a:cubicBezTo>
                <a:close/>
                <a:moveTo>
                  <a:pt x="4253725" y="356652"/>
                </a:moveTo>
                <a:cubicBezTo>
                  <a:pt x="4253725" y="376508"/>
                  <a:pt x="4253725" y="396556"/>
                  <a:pt x="4253725" y="416412"/>
                </a:cubicBezTo>
                <a:cubicBezTo>
                  <a:pt x="4290305" y="416412"/>
                  <a:pt x="4326886" y="416412"/>
                  <a:pt x="4363467" y="416412"/>
                </a:cubicBezTo>
                <a:cubicBezTo>
                  <a:pt x="4363467" y="396556"/>
                  <a:pt x="4363467" y="376508"/>
                  <a:pt x="4363467" y="356652"/>
                </a:cubicBezTo>
                <a:cubicBezTo>
                  <a:pt x="4326886" y="356652"/>
                  <a:pt x="4290305" y="356652"/>
                  <a:pt x="4253725" y="356652"/>
                </a:cubicBezTo>
                <a:close/>
                <a:moveTo>
                  <a:pt x="7069294" y="278180"/>
                </a:moveTo>
                <a:cubicBezTo>
                  <a:pt x="7271441" y="278180"/>
                  <a:pt x="7473587" y="278180"/>
                  <a:pt x="7675543" y="278180"/>
                </a:cubicBezTo>
                <a:cubicBezTo>
                  <a:pt x="7675543" y="350733"/>
                  <a:pt x="7675543" y="423285"/>
                  <a:pt x="7675543" y="495838"/>
                </a:cubicBezTo>
                <a:cubicBezTo>
                  <a:pt x="7473587" y="495838"/>
                  <a:pt x="7271441" y="495838"/>
                  <a:pt x="7069294" y="495838"/>
                </a:cubicBezTo>
                <a:cubicBezTo>
                  <a:pt x="7069294" y="423285"/>
                  <a:pt x="7069294" y="350733"/>
                  <a:pt x="7069294" y="278180"/>
                </a:cubicBezTo>
                <a:close/>
                <a:moveTo>
                  <a:pt x="6469905" y="237513"/>
                </a:moveTo>
                <a:cubicBezTo>
                  <a:pt x="6514106" y="237513"/>
                  <a:pt x="6558117" y="237513"/>
                  <a:pt x="6602319" y="237513"/>
                </a:cubicBezTo>
                <a:cubicBezTo>
                  <a:pt x="6603653" y="378227"/>
                  <a:pt x="6594698" y="495265"/>
                  <a:pt x="6575265" y="588246"/>
                </a:cubicBezTo>
                <a:cubicBezTo>
                  <a:pt x="6597746" y="588246"/>
                  <a:pt x="6620228" y="588246"/>
                  <a:pt x="6642520" y="588246"/>
                </a:cubicBezTo>
                <a:cubicBezTo>
                  <a:pt x="6642520" y="661562"/>
                  <a:pt x="6642520" y="734687"/>
                  <a:pt x="6642520" y="808003"/>
                </a:cubicBezTo>
                <a:cubicBezTo>
                  <a:pt x="6642520" y="837788"/>
                  <a:pt x="6656237" y="852680"/>
                  <a:pt x="6683673" y="852680"/>
                </a:cubicBezTo>
                <a:cubicBezTo>
                  <a:pt x="6701773" y="852680"/>
                  <a:pt x="6713966" y="845807"/>
                  <a:pt x="6720635" y="832251"/>
                </a:cubicBezTo>
                <a:cubicBezTo>
                  <a:pt x="6727113" y="818695"/>
                  <a:pt x="6733209" y="772873"/>
                  <a:pt x="6738734" y="694593"/>
                </a:cubicBezTo>
                <a:cubicBezTo>
                  <a:pt x="6781793" y="715213"/>
                  <a:pt x="6823137" y="732778"/>
                  <a:pt x="6862385" y="747288"/>
                </a:cubicBezTo>
                <a:cubicBezTo>
                  <a:pt x="6846571" y="860317"/>
                  <a:pt x="6825614" y="925423"/>
                  <a:pt x="6799512" y="942798"/>
                </a:cubicBezTo>
                <a:cubicBezTo>
                  <a:pt x="6773410" y="960172"/>
                  <a:pt x="6745212" y="968955"/>
                  <a:pt x="6715109" y="968955"/>
                </a:cubicBezTo>
                <a:cubicBezTo>
                  <a:pt x="6690913" y="968955"/>
                  <a:pt x="6666716" y="968955"/>
                  <a:pt x="6642520" y="968955"/>
                </a:cubicBezTo>
                <a:cubicBezTo>
                  <a:pt x="6562118" y="968955"/>
                  <a:pt x="6521918" y="928860"/>
                  <a:pt x="6521918" y="848671"/>
                </a:cubicBezTo>
                <a:cubicBezTo>
                  <a:pt x="6521918" y="814686"/>
                  <a:pt x="6521918" y="780701"/>
                  <a:pt x="6521918" y="746907"/>
                </a:cubicBezTo>
                <a:cubicBezTo>
                  <a:pt x="6472191" y="846952"/>
                  <a:pt x="6386836" y="929242"/>
                  <a:pt x="6265853" y="993775"/>
                </a:cubicBezTo>
                <a:cubicBezTo>
                  <a:pt x="6240894" y="957308"/>
                  <a:pt x="6210220" y="917213"/>
                  <a:pt x="6173639" y="873491"/>
                </a:cubicBezTo>
                <a:cubicBezTo>
                  <a:pt x="6300528" y="816213"/>
                  <a:pt x="6382644" y="744043"/>
                  <a:pt x="6419797" y="656789"/>
                </a:cubicBezTo>
                <a:cubicBezTo>
                  <a:pt x="6457139" y="569726"/>
                  <a:pt x="6473715" y="429968"/>
                  <a:pt x="6469905" y="237513"/>
                </a:cubicBezTo>
                <a:close/>
                <a:moveTo>
                  <a:pt x="5258360" y="211547"/>
                </a:moveTo>
                <a:cubicBezTo>
                  <a:pt x="5258360" y="231403"/>
                  <a:pt x="5258360" y="251451"/>
                  <a:pt x="5258360" y="271307"/>
                </a:cubicBezTo>
                <a:cubicBezTo>
                  <a:pt x="5294941" y="271307"/>
                  <a:pt x="5331521" y="271307"/>
                  <a:pt x="5368102" y="271307"/>
                </a:cubicBezTo>
                <a:cubicBezTo>
                  <a:pt x="5368102" y="251451"/>
                  <a:pt x="5368102" y="231403"/>
                  <a:pt x="5368102" y="211547"/>
                </a:cubicBezTo>
                <a:cubicBezTo>
                  <a:pt x="5331521" y="211547"/>
                  <a:pt x="5294941" y="211547"/>
                  <a:pt x="5258360" y="211547"/>
                </a:cubicBezTo>
                <a:close/>
                <a:moveTo>
                  <a:pt x="4253725" y="211547"/>
                </a:moveTo>
                <a:cubicBezTo>
                  <a:pt x="4253725" y="231403"/>
                  <a:pt x="4253725" y="251451"/>
                  <a:pt x="4253725" y="271307"/>
                </a:cubicBezTo>
                <a:cubicBezTo>
                  <a:pt x="4290305" y="271307"/>
                  <a:pt x="4326886" y="271307"/>
                  <a:pt x="4363467" y="271307"/>
                </a:cubicBezTo>
                <a:cubicBezTo>
                  <a:pt x="4363467" y="251451"/>
                  <a:pt x="4363467" y="231403"/>
                  <a:pt x="4363467" y="211547"/>
                </a:cubicBezTo>
                <a:cubicBezTo>
                  <a:pt x="4326886" y="211547"/>
                  <a:pt x="4290305" y="211547"/>
                  <a:pt x="4253725" y="211547"/>
                </a:cubicBezTo>
                <a:close/>
                <a:moveTo>
                  <a:pt x="5890139" y="91454"/>
                </a:moveTo>
                <a:cubicBezTo>
                  <a:pt x="6006549" y="91454"/>
                  <a:pt x="6122960" y="91454"/>
                  <a:pt x="6239370" y="91454"/>
                </a:cubicBezTo>
                <a:cubicBezTo>
                  <a:pt x="6233464" y="262715"/>
                  <a:pt x="6203742" y="419085"/>
                  <a:pt x="6150014" y="560562"/>
                </a:cubicBezTo>
                <a:cubicBezTo>
                  <a:pt x="6186976" y="631014"/>
                  <a:pt x="6223938" y="701657"/>
                  <a:pt x="6260899" y="772109"/>
                </a:cubicBezTo>
                <a:cubicBezTo>
                  <a:pt x="6224700" y="796739"/>
                  <a:pt x="6188309" y="821177"/>
                  <a:pt x="6152110" y="845616"/>
                </a:cubicBezTo>
                <a:cubicBezTo>
                  <a:pt x="6131152" y="799984"/>
                  <a:pt x="6108670" y="752634"/>
                  <a:pt x="6084855" y="703566"/>
                </a:cubicBezTo>
                <a:cubicBezTo>
                  <a:pt x="6044654" y="778791"/>
                  <a:pt x="5996261" y="849053"/>
                  <a:pt x="5940056" y="914350"/>
                </a:cubicBezTo>
                <a:cubicBezTo>
                  <a:pt x="5919099" y="871964"/>
                  <a:pt x="5894902" y="828814"/>
                  <a:pt x="5867466" y="785092"/>
                </a:cubicBezTo>
                <a:cubicBezTo>
                  <a:pt x="5928625" y="715595"/>
                  <a:pt x="5978352" y="642470"/>
                  <a:pt x="6016647" y="565908"/>
                </a:cubicBezTo>
                <a:cubicBezTo>
                  <a:pt x="5976446" y="486482"/>
                  <a:pt x="5933007" y="403429"/>
                  <a:pt x="5886138" y="316939"/>
                </a:cubicBezTo>
                <a:cubicBezTo>
                  <a:pt x="5920432" y="300328"/>
                  <a:pt x="5954917" y="283908"/>
                  <a:pt x="5989211" y="267298"/>
                </a:cubicBezTo>
                <a:cubicBezTo>
                  <a:pt x="6017409" y="318466"/>
                  <a:pt x="6045797" y="369635"/>
                  <a:pt x="6073995" y="420803"/>
                </a:cubicBezTo>
                <a:cubicBezTo>
                  <a:pt x="6094000" y="355315"/>
                  <a:pt x="6106193" y="287154"/>
                  <a:pt x="6110766" y="216511"/>
                </a:cubicBezTo>
                <a:cubicBezTo>
                  <a:pt x="6037224" y="216511"/>
                  <a:pt x="5963681" y="216511"/>
                  <a:pt x="5890139" y="216511"/>
                </a:cubicBezTo>
                <a:cubicBezTo>
                  <a:pt x="5890139" y="174889"/>
                  <a:pt x="5890139" y="133076"/>
                  <a:pt x="5890139" y="91454"/>
                </a:cubicBezTo>
                <a:close/>
                <a:moveTo>
                  <a:pt x="6270807" y="46586"/>
                </a:moveTo>
                <a:cubicBezTo>
                  <a:pt x="6447042" y="46586"/>
                  <a:pt x="6623277" y="46586"/>
                  <a:pt x="6799512" y="46586"/>
                </a:cubicBezTo>
                <a:cubicBezTo>
                  <a:pt x="6799512" y="248778"/>
                  <a:pt x="6799512" y="450779"/>
                  <a:pt x="6799512" y="652971"/>
                </a:cubicBezTo>
                <a:cubicBezTo>
                  <a:pt x="6755691" y="652971"/>
                  <a:pt x="6711871" y="652971"/>
                  <a:pt x="6668050" y="652971"/>
                </a:cubicBezTo>
                <a:cubicBezTo>
                  <a:pt x="6668050" y="493928"/>
                  <a:pt x="6668050" y="334886"/>
                  <a:pt x="6668050" y="175844"/>
                </a:cubicBezTo>
                <a:cubicBezTo>
                  <a:pt x="6579456" y="175844"/>
                  <a:pt x="6490862" y="175844"/>
                  <a:pt x="6402268" y="175844"/>
                </a:cubicBezTo>
                <a:cubicBezTo>
                  <a:pt x="6402268" y="336795"/>
                  <a:pt x="6402268" y="497938"/>
                  <a:pt x="6402268" y="658889"/>
                </a:cubicBezTo>
                <a:cubicBezTo>
                  <a:pt x="6358448" y="658889"/>
                  <a:pt x="6314627" y="658889"/>
                  <a:pt x="6270807" y="658889"/>
                </a:cubicBezTo>
                <a:cubicBezTo>
                  <a:pt x="6270807" y="454788"/>
                  <a:pt x="6270807" y="250687"/>
                  <a:pt x="6270807" y="46586"/>
                </a:cubicBezTo>
                <a:close/>
                <a:moveTo>
                  <a:pt x="4999247" y="17756"/>
                </a:moveTo>
                <a:cubicBezTo>
                  <a:pt x="5043067" y="76753"/>
                  <a:pt x="5081934" y="133840"/>
                  <a:pt x="5116038" y="188827"/>
                </a:cubicBezTo>
                <a:cubicBezTo>
                  <a:pt x="5080029" y="210592"/>
                  <a:pt x="5042686" y="233885"/>
                  <a:pt x="5004200" y="258324"/>
                </a:cubicBezTo>
                <a:cubicBezTo>
                  <a:pt x="4970096" y="193982"/>
                  <a:pt x="4934278" y="134794"/>
                  <a:pt x="4896173" y="80380"/>
                </a:cubicBezTo>
                <a:cubicBezTo>
                  <a:pt x="4930658" y="59569"/>
                  <a:pt x="4964952" y="38758"/>
                  <a:pt x="4999247" y="17756"/>
                </a:cubicBezTo>
                <a:close/>
                <a:moveTo>
                  <a:pt x="3994611" y="17756"/>
                </a:moveTo>
                <a:cubicBezTo>
                  <a:pt x="4038432" y="76753"/>
                  <a:pt x="4077490" y="133840"/>
                  <a:pt x="4111403" y="188827"/>
                </a:cubicBezTo>
                <a:cubicBezTo>
                  <a:pt x="4075394" y="210592"/>
                  <a:pt x="4038242" y="233885"/>
                  <a:pt x="3999565" y="258324"/>
                </a:cubicBezTo>
                <a:cubicBezTo>
                  <a:pt x="3965652" y="193982"/>
                  <a:pt x="3929643" y="134794"/>
                  <a:pt x="3891728" y="80380"/>
                </a:cubicBezTo>
                <a:cubicBezTo>
                  <a:pt x="3926023" y="59569"/>
                  <a:pt x="3960317" y="38758"/>
                  <a:pt x="3994611" y="17756"/>
                </a:cubicBezTo>
                <a:close/>
                <a:moveTo>
                  <a:pt x="5663415" y="16801"/>
                </a:moveTo>
                <a:cubicBezTo>
                  <a:pt x="5703615" y="16801"/>
                  <a:pt x="5743816" y="16801"/>
                  <a:pt x="5784207" y="16801"/>
                </a:cubicBezTo>
                <a:cubicBezTo>
                  <a:pt x="5784207" y="76180"/>
                  <a:pt x="5784207" y="135367"/>
                  <a:pt x="5784207" y="194745"/>
                </a:cubicBezTo>
                <a:cubicBezTo>
                  <a:pt x="5806308" y="194745"/>
                  <a:pt x="5828599" y="194745"/>
                  <a:pt x="5850891" y="194745"/>
                </a:cubicBezTo>
                <a:cubicBezTo>
                  <a:pt x="5850891" y="237513"/>
                  <a:pt x="5850891" y="280281"/>
                  <a:pt x="5850891" y="322858"/>
                </a:cubicBezTo>
                <a:cubicBezTo>
                  <a:pt x="5828599" y="322858"/>
                  <a:pt x="5806308" y="322858"/>
                  <a:pt x="5784207" y="322858"/>
                </a:cubicBezTo>
                <a:cubicBezTo>
                  <a:pt x="5784207" y="488201"/>
                  <a:pt x="5784207" y="653543"/>
                  <a:pt x="5784207" y="818886"/>
                </a:cubicBezTo>
                <a:cubicBezTo>
                  <a:pt x="5784207" y="868145"/>
                  <a:pt x="5774872" y="905758"/>
                  <a:pt x="5756200" y="931342"/>
                </a:cubicBezTo>
                <a:cubicBezTo>
                  <a:pt x="5737529" y="957117"/>
                  <a:pt x="5711236" y="971055"/>
                  <a:pt x="5677133" y="973155"/>
                </a:cubicBezTo>
                <a:cubicBezTo>
                  <a:pt x="5643219" y="975255"/>
                  <a:pt x="5599970" y="976592"/>
                  <a:pt x="5547766" y="976974"/>
                </a:cubicBezTo>
                <a:cubicBezTo>
                  <a:pt x="5542432" y="932488"/>
                  <a:pt x="5534239" y="889720"/>
                  <a:pt x="5523189" y="848671"/>
                </a:cubicBezTo>
                <a:cubicBezTo>
                  <a:pt x="5552530" y="850771"/>
                  <a:pt x="5582632" y="851726"/>
                  <a:pt x="5613497" y="851726"/>
                </a:cubicBezTo>
                <a:cubicBezTo>
                  <a:pt x="5646839" y="851726"/>
                  <a:pt x="5663415" y="833397"/>
                  <a:pt x="5663415" y="796929"/>
                </a:cubicBezTo>
                <a:cubicBezTo>
                  <a:pt x="5663415" y="639033"/>
                  <a:pt x="5663415" y="480945"/>
                  <a:pt x="5663415" y="322858"/>
                </a:cubicBezTo>
                <a:cubicBezTo>
                  <a:pt x="5611783" y="322858"/>
                  <a:pt x="5560151" y="322858"/>
                  <a:pt x="5508518" y="322858"/>
                </a:cubicBezTo>
                <a:cubicBezTo>
                  <a:pt x="5508518" y="280281"/>
                  <a:pt x="5508518" y="237513"/>
                  <a:pt x="5508518" y="194745"/>
                </a:cubicBezTo>
                <a:cubicBezTo>
                  <a:pt x="5560151" y="194745"/>
                  <a:pt x="5611783" y="194745"/>
                  <a:pt x="5663415" y="194745"/>
                </a:cubicBezTo>
                <a:cubicBezTo>
                  <a:pt x="5663415" y="135367"/>
                  <a:pt x="5663415" y="76180"/>
                  <a:pt x="5663415" y="16801"/>
                </a:cubicBezTo>
                <a:close/>
                <a:moveTo>
                  <a:pt x="4658780" y="16801"/>
                </a:moveTo>
                <a:cubicBezTo>
                  <a:pt x="4698980" y="16801"/>
                  <a:pt x="4739371" y="16801"/>
                  <a:pt x="4779572" y="16801"/>
                </a:cubicBezTo>
                <a:cubicBezTo>
                  <a:pt x="4779572" y="76180"/>
                  <a:pt x="4779572" y="135367"/>
                  <a:pt x="4779572" y="194745"/>
                </a:cubicBezTo>
                <a:cubicBezTo>
                  <a:pt x="4801673" y="194745"/>
                  <a:pt x="4823964" y="194745"/>
                  <a:pt x="4846256" y="194745"/>
                </a:cubicBezTo>
                <a:cubicBezTo>
                  <a:pt x="4846256" y="237513"/>
                  <a:pt x="4846256" y="280281"/>
                  <a:pt x="4846256" y="322858"/>
                </a:cubicBezTo>
                <a:cubicBezTo>
                  <a:pt x="4823964" y="322858"/>
                  <a:pt x="4801673" y="322858"/>
                  <a:pt x="4779572" y="322858"/>
                </a:cubicBezTo>
                <a:cubicBezTo>
                  <a:pt x="4779572" y="488201"/>
                  <a:pt x="4779572" y="653543"/>
                  <a:pt x="4779572" y="818886"/>
                </a:cubicBezTo>
                <a:cubicBezTo>
                  <a:pt x="4779572" y="868145"/>
                  <a:pt x="4770236" y="905758"/>
                  <a:pt x="4751565" y="931342"/>
                </a:cubicBezTo>
                <a:cubicBezTo>
                  <a:pt x="4732894" y="957117"/>
                  <a:pt x="4706601" y="971055"/>
                  <a:pt x="4672497" y="973155"/>
                </a:cubicBezTo>
                <a:cubicBezTo>
                  <a:pt x="4638584" y="975255"/>
                  <a:pt x="4595335" y="976592"/>
                  <a:pt x="4543131" y="976974"/>
                </a:cubicBezTo>
                <a:cubicBezTo>
                  <a:pt x="4537797" y="932488"/>
                  <a:pt x="4529604" y="889720"/>
                  <a:pt x="4518554" y="848671"/>
                </a:cubicBezTo>
                <a:cubicBezTo>
                  <a:pt x="4547894" y="850771"/>
                  <a:pt x="4577997" y="851726"/>
                  <a:pt x="4608862" y="851726"/>
                </a:cubicBezTo>
                <a:cubicBezTo>
                  <a:pt x="4642204" y="851726"/>
                  <a:pt x="4658780" y="833397"/>
                  <a:pt x="4658780" y="796929"/>
                </a:cubicBezTo>
                <a:cubicBezTo>
                  <a:pt x="4658780" y="639033"/>
                  <a:pt x="4658780" y="480945"/>
                  <a:pt x="4658780" y="322858"/>
                </a:cubicBezTo>
                <a:cubicBezTo>
                  <a:pt x="4607148" y="322858"/>
                  <a:pt x="4555515" y="322858"/>
                  <a:pt x="4503883" y="322858"/>
                </a:cubicBezTo>
                <a:cubicBezTo>
                  <a:pt x="4503883" y="280281"/>
                  <a:pt x="4503883" y="237513"/>
                  <a:pt x="4503883" y="194745"/>
                </a:cubicBezTo>
                <a:cubicBezTo>
                  <a:pt x="4555515" y="194745"/>
                  <a:pt x="4607148" y="194745"/>
                  <a:pt x="4658780" y="194745"/>
                </a:cubicBezTo>
                <a:cubicBezTo>
                  <a:pt x="4658780" y="135367"/>
                  <a:pt x="4658780" y="76180"/>
                  <a:pt x="4658780" y="16801"/>
                </a:cubicBezTo>
                <a:close/>
                <a:moveTo>
                  <a:pt x="7304783" y="11837"/>
                </a:moveTo>
                <a:cubicBezTo>
                  <a:pt x="7349175" y="11837"/>
                  <a:pt x="7393757" y="11837"/>
                  <a:pt x="7438150" y="11837"/>
                </a:cubicBezTo>
                <a:cubicBezTo>
                  <a:pt x="7438150" y="50596"/>
                  <a:pt x="7438150" y="89354"/>
                  <a:pt x="7438150" y="128112"/>
                </a:cubicBezTo>
                <a:cubicBezTo>
                  <a:pt x="7471491" y="128112"/>
                  <a:pt x="7504833" y="128112"/>
                  <a:pt x="7538175" y="128112"/>
                </a:cubicBezTo>
                <a:cubicBezTo>
                  <a:pt x="7562753" y="91072"/>
                  <a:pt x="7585615" y="53650"/>
                  <a:pt x="7606954" y="15847"/>
                </a:cubicBezTo>
                <a:cubicBezTo>
                  <a:pt x="7643916" y="31694"/>
                  <a:pt x="7680878" y="47541"/>
                  <a:pt x="7717839" y="63579"/>
                </a:cubicBezTo>
                <a:cubicBezTo>
                  <a:pt x="7702979" y="85153"/>
                  <a:pt x="7688118" y="106537"/>
                  <a:pt x="7673066" y="128112"/>
                </a:cubicBezTo>
                <a:cubicBezTo>
                  <a:pt x="7727556" y="128112"/>
                  <a:pt x="7782046" y="128112"/>
                  <a:pt x="7836536" y="128112"/>
                </a:cubicBezTo>
                <a:cubicBezTo>
                  <a:pt x="7836536" y="201619"/>
                  <a:pt x="7836536" y="275317"/>
                  <a:pt x="7836536" y="348824"/>
                </a:cubicBezTo>
                <a:cubicBezTo>
                  <a:pt x="7796526" y="348824"/>
                  <a:pt x="7756706" y="348824"/>
                  <a:pt x="7716887" y="348824"/>
                </a:cubicBezTo>
                <a:cubicBezTo>
                  <a:pt x="7716887" y="309684"/>
                  <a:pt x="7716887" y="270543"/>
                  <a:pt x="7716887" y="231403"/>
                </a:cubicBezTo>
                <a:cubicBezTo>
                  <a:pt x="7487305" y="231403"/>
                  <a:pt x="7257723" y="231403"/>
                  <a:pt x="7028141" y="231403"/>
                </a:cubicBezTo>
                <a:cubicBezTo>
                  <a:pt x="7028141" y="270543"/>
                  <a:pt x="7028141" y="309684"/>
                  <a:pt x="7028141" y="348824"/>
                </a:cubicBezTo>
                <a:cubicBezTo>
                  <a:pt x="6988131" y="348824"/>
                  <a:pt x="6948311" y="348824"/>
                  <a:pt x="6908492" y="348824"/>
                </a:cubicBezTo>
                <a:cubicBezTo>
                  <a:pt x="6908492" y="275317"/>
                  <a:pt x="6908492" y="201619"/>
                  <a:pt x="6908492" y="128112"/>
                </a:cubicBezTo>
                <a:cubicBezTo>
                  <a:pt x="6960314" y="128112"/>
                  <a:pt x="7012137" y="128112"/>
                  <a:pt x="7063960" y="128112"/>
                </a:cubicBezTo>
                <a:cubicBezTo>
                  <a:pt x="7051766" y="107301"/>
                  <a:pt x="7039191" y="86299"/>
                  <a:pt x="7026236" y="65488"/>
                </a:cubicBezTo>
                <a:cubicBezTo>
                  <a:pt x="7061102" y="49259"/>
                  <a:pt x="7096158" y="33030"/>
                  <a:pt x="7131024" y="16801"/>
                </a:cubicBezTo>
                <a:cubicBezTo>
                  <a:pt x="7156364" y="54605"/>
                  <a:pt x="7179798" y="91645"/>
                  <a:pt x="7201709" y="128112"/>
                </a:cubicBezTo>
                <a:cubicBezTo>
                  <a:pt x="7236003" y="128112"/>
                  <a:pt x="7270488" y="128112"/>
                  <a:pt x="7304783" y="128112"/>
                </a:cubicBezTo>
                <a:cubicBezTo>
                  <a:pt x="7304783" y="89354"/>
                  <a:pt x="7304783" y="50596"/>
                  <a:pt x="7304783" y="11837"/>
                </a:cubicBezTo>
                <a:close/>
                <a:moveTo>
                  <a:pt x="5261218" y="0"/>
                </a:moveTo>
                <a:cubicBezTo>
                  <a:pt x="5309039" y="4964"/>
                  <a:pt x="5356671" y="9928"/>
                  <a:pt x="5404492" y="14892"/>
                </a:cubicBezTo>
                <a:cubicBezTo>
                  <a:pt x="5390774" y="45631"/>
                  <a:pt x="5376295" y="76753"/>
                  <a:pt x="5361243" y="108255"/>
                </a:cubicBezTo>
                <a:cubicBezTo>
                  <a:pt x="5402777" y="108255"/>
                  <a:pt x="5444312" y="108255"/>
                  <a:pt x="5485846" y="108255"/>
                </a:cubicBezTo>
                <a:cubicBezTo>
                  <a:pt x="5485846" y="214029"/>
                  <a:pt x="5485846" y="319994"/>
                  <a:pt x="5485846" y="425767"/>
                </a:cubicBezTo>
                <a:cubicBezTo>
                  <a:pt x="5516902" y="414312"/>
                  <a:pt x="5547957" y="402856"/>
                  <a:pt x="5579012" y="391591"/>
                </a:cubicBezTo>
                <a:cubicBezTo>
                  <a:pt x="5615022" y="482282"/>
                  <a:pt x="5641886" y="561135"/>
                  <a:pt x="5659604" y="627959"/>
                </a:cubicBezTo>
                <a:cubicBezTo>
                  <a:pt x="5623595" y="640560"/>
                  <a:pt x="5587586" y="653161"/>
                  <a:pt x="5551577" y="665763"/>
                </a:cubicBezTo>
                <a:cubicBezTo>
                  <a:pt x="5532334" y="596647"/>
                  <a:pt x="5510424" y="524286"/>
                  <a:pt x="5485846" y="449061"/>
                </a:cubicBezTo>
                <a:cubicBezTo>
                  <a:pt x="5485846" y="580418"/>
                  <a:pt x="5485846" y="711585"/>
                  <a:pt x="5485846" y="842752"/>
                </a:cubicBezTo>
                <a:cubicBezTo>
                  <a:pt x="5485846" y="887429"/>
                  <a:pt x="5477082" y="921032"/>
                  <a:pt x="5459554" y="943561"/>
                </a:cubicBezTo>
                <a:cubicBezTo>
                  <a:pt x="5442216" y="966091"/>
                  <a:pt x="5417448" y="977737"/>
                  <a:pt x="5385821" y="978310"/>
                </a:cubicBezTo>
                <a:cubicBezTo>
                  <a:pt x="5354003" y="979074"/>
                  <a:pt x="5314184" y="979456"/>
                  <a:pt x="5266171" y="979456"/>
                </a:cubicBezTo>
                <a:cubicBezTo>
                  <a:pt x="5260265" y="939934"/>
                  <a:pt x="5252644" y="900412"/>
                  <a:pt x="5243499" y="860699"/>
                </a:cubicBezTo>
                <a:cubicBezTo>
                  <a:pt x="5279508" y="865281"/>
                  <a:pt x="5307706" y="867572"/>
                  <a:pt x="5327901" y="867572"/>
                </a:cubicBezTo>
                <a:cubicBezTo>
                  <a:pt x="5354765" y="867572"/>
                  <a:pt x="5368102" y="852680"/>
                  <a:pt x="5368102" y="822896"/>
                </a:cubicBezTo>
                <a:cubicBezTo>
                  <a:pt x="5368102" y="793302"/>
                  <a:pt x="5368102" y="763899"/>
                  <a:pt x="5368102" y="734305"/>
                </a:cubicBezTo>
                <a:cubicBezTo>
                  <a:pt x="5300847" y="808194"/>
                  <a:pt x="5229210" y="868527"/>
                  <a:pt x="5153381" y="915304"/>
                </a:cubicBezTo>
                <a:cubicBezTo>
                  <a:pt x="5143093" y="900030"/>
                  <a:pt x="5131471" y="884374"/>
                  <a:pt x="5117943" y="868145"/>
                </a:cubicBezTo>
                <a:cubicBezTo>
                  <a:pt x="5062310" y="907094"/>
                  <a:pt x="5016584" y="943180"/>
                  <a:pt x="4980575" y="975828"/>
                </a:cubicBezTo>
                <a:cubicBezTo>
                  <a:pt x="4957141" y="946998"/>
                  <a:pt x="4933516" y="918168"/>
                  <a:pt x="4910081" y="889529"/>
                </a:cubicBezTo>
                <a:cubicBezTo>
                  <a:pt x="4930848" y="866236"/>
                  <a:pt x="4941327" y="838361"/>
                  <a:pt x="4941327" y="805903"/>
                </a:cubicBezTo>
                <a:cubicBezTo>
                  <a:pt x="4941327" y="681419"/>
                  <a:pt x="4941327" y="556743"/>
                  <a:pt x="4941327" y="432259"/>
                </a:cubicBezTo>
                <a:cubicBezTo>
                  <a:pt x="4919417" y="432259"/>
                  <a:pt x="4897507" y="432259"/>
                  <a:pt x="4875596" y="432259"/>
                </a:cubicBezTo>
                <a:cubicBezTo>
                  <a:pt x="4875596" y="389109"/>
                  <a:pt x="4875596" y="346151"/>
                  <a:pt x="4875596" y="303001"/>
                </a:cubicBezTo>
                <a:cubicBezTo>
                  <a:pt x="4937136" y="303001"/>
                  <a:pt x="4998675" y="303001"/>
                  <a:pt x="5060024" y="303001"/>
                </a:cubicBezTo>
                <a:cubicBezTo>
                  <a:pt x="5060024" y="453452"/>
                  <a:pt x="5060024" y="603902"/>
                  <a:pt x="5060024" y="754353"/>
                </a:cubicBezTo>
                <a:cubicBezTo>
                  <a:pt x="5069931" y="746907"/>
                  <a:pt x="5096795" y="729341"/>
                  <a:pt x="5140616" y="701657"/>
                </a:cubicBezTo>
                <a:cubicBezTo>
                  <a:pt x="5142521" y="728769"/>
                  <a:pt x="5144807" y="754353"/>
                  <a:pt x="5147475" y="778219"/>
                </a:cubicBezTo>
                <a:cubicBezTo>
                  <a:pt x="5200631" y="745952"/>
                  <a:pt x="5251501" y="708148"/>
                  <a:pt x="5299894" y="664808"/>
                </a:cubicBezTo>
                <a:cubicBezTo>
                  <a:pt x="5232068" y="664808"/>
                  <a:pt x="5164241" y="664808"/>
                  <a:pt x="5096414" y="664808"/>
                </a:cubicBezTo>
                <a:cubicBezTo>
                  <a:pt x="5096414" y="630441"/>
                  <a:pt x="5096414" y="595883"/>
                  <a:pt x="5096414" y="561517"/>
                </a:cubicBezTo>
                <a:cubicBezTo>
                  <a:pt x="5111085" y="561517"/>
                  <a:pt x="5125755" y="561517"/>
                  <a:pt x="5140616" y="561517"/>
                </a:cubicBezTo>
                <a:cubicBezTo>
                  <a:pt x="5140616" y="410302"/>
                  <a:pt x="5140616" y="259279"/>
                  <a:pt x="5140616" y="108255"/>
                </a:cubicBezTo>
                <a:cubicBezTo>
                  <a:pt x="5171100" y="108255"/>
                  <a:pt x="5201774" y="108255"/>
                  <a:pt x="5232258" y="108255"/>
                </a:cubicBezTo>
                <a:cubicBezTo>
                  <a:pt x="5242737" y="74843"/>
                  <a:pt x="5252454" y="38758"/>
                  <a:pt x="5261218" y="0"/>
                </a:cubicBezTo>
                <a:close/>
                <a:moveTo>
                  <a:pt x="4256583" y="0"/>
                </a:moveTo>
                <a:cubicBezTo>
                  <a:pt x="4304404" y="4964"/>
                  <a:pt x="4352035" y="9928"/>
                  <a:pt x="4399857" y="14892"/>
                </a:cubicBezTo>
                <a:cubicBezTo>
                  <a:pt x="4386139" y="45631"/>
                  <a:pt x="4371659" y="76753"/>
                  <a:pt x="4356608" y="108255"/>
                </a:cubicBezTo>
                <a:cubicBezTo>
                  <a:pt x="4398142" y="108255"/>
                  <a:pt x="4439677" y="108255"/>
                  <a:pt x="4481211" y="108255"/>
                </a:cubicBezTo>
                <a:cubicBezTo>
                  <a:pt x="4481211" y="214029"/>
                  <a:pt x="4481211" y="319994"/>
                  <a:pt x="4481211" y="425767"/>
                </a:cubicBezTo>
                <a:cubicBezTo>
                  <a:pt x="4512266" y="414312"/>
                  <a:pt x="4543322" y="402856"/>
                  <a:pt x="4574377" y="391591"/>
                </a:cubicBezTo>
                <a:cubicBezTo>
                  <a:pt x="4610386" y="482282"/>
                  <a:pt x="4637250" y="561135"/>
                  <a:pt x="4654969" y="627959"/>
                </a:cubicBezTo>
                <a:cubicBezTo>
                  <a:pt x="4618960" y="640560"/>
                  <a:pt x="4582951" y="653161"/>
                  <a:pt x="4546942" y="665763"/>
                </a:cubicBezTo>
                <a:cubicBezTo>
                  <a:pt x="4527699" y="596647"/>
                  <a:pt x="4505789" y="524286"/>
                  <a:pt x="4481211" y="449061"/>
                </a:cubicBezTo>
                <a:cubicBezTo>
                  <a:pt x="4481211" y="580418"/>
                  <a:pt x="4481211" y="711585"/>
                  <a:pt x="4481211" y="842752"/>
                </a:cubicBezTo>
                <a:cubicBezTo>
                  <a:pt x="4481211" y="887429"/>
                  <a:pt x="4472447" y="921032"/>
                  <a:pt x="4455109" y="943561"/>
                </a:cubicBezTo>
                <a:cubicBezTo>
                  <a:pt x="4437581" y="966091"/>
                  <a:pt x="4413003" y="977737"/>
                  <a:pt x="4381186" y="978310"/>
                </a:cubicBezTo>
                <a:cubicBezTo>
                  <a:pt x="4349559" y="979074"/>
                  <a:pt x="4309548" y="979456"/>
                  <a:pt x="4261536" y="979456"/>
                </a:cubicBezTo>
                <a:cubicBezTo>
                  <a:pt x="4255630" y="939934"/>
                  <a:pt x="4248200" y="900412"/>
                  <a:pt x="4238864" y="860699"/>
                </a:cubicBezTo>
                <a:cubicBezTo>
                  <a:pt x="4274873" y="865281"/>
                  <a:pt x="4303071" y="867572"/>
                  <a:pt x="4323266" y="867572"/>
                </a:cubicBezTo>
                <a:cubicBezTo>
                  <a:pt x="4350130" y="867572"/>
                  <a:pt x="4363467" y="852680"/>
                  <a:pt x="4363467" y="822896"/>
                </a:cubicBezTo>
                <a:cubicBezTo>
                  <a:pt x="4363467" y="793302"/>
                  <a:pt x="4363467" y="763899"/>
                  <a:pt x="4363467" y="734305"/>
                </a:cubicBezTo>
                <a:cubicBezTo>
                  <a:pt x="4296212" y="808194"/>
                  <a:pt x="4224575" y="868527"/>
                  <a:pt x="4148746" y="915304"/>
                </a:cubicBezTo>
                <a:cubicBezTo>
                  <a:pt x="4138648" y="900030"/>
                  <a:pt x="4126835" y="884374"/>
                  <a:pt x="4113308" y="868145"/>
                </a:cubicBezTo>
                <a:cubicBezTo>
                  <a:pt x="4057866" y="907094"/>
                  <a:pt x="4011949" y="943180"/>
                  <a:pt x="3975940" y="975828"/>
                </a:cubicBezTo>
                <a:cubicBezTo>
                  <a:pt x="3952506" y="946998"/>
                  <a:pt x="3928881" y="918168"/>
                  <a:pt x="3905446" y="889529"/>
                </a:cubicBezTo>
                <a:cubicBezTo>
                  <a:pt x="3926404" y="866236"/>
                  <a:pt x="3936692" y="838361"/>
                  <a:pt x="3936692" y="805903"/>
                </a:cubicBezTo>
                <a:lnTo>
                  <a:pt x="3936692" y="433388"/>
                </a:lnTo>
                <a:lnTo>
                  <a:pt x="0" y="433388"/>
                </a:lnTo>
                <a:lnTo>
                  <a:pt x="0" y="303525"/>
                </a:lnTo>
                <a:lnTo>
                  <a:pt x="3870961" y="303525"/>
                </a:lnTo>
                <a:lnTo>
                  <a:pt x="3870961" y="303001"/>
                </a:lnTo>
                <a:cubicBezTo>
                  <a:pt x="3932501" y="303001"/>
                  <a:pt x="3994040" y="303001"/>
                  <a:pt x="4055579" y="303001"/>
                </a:cubicBezTo>
                <a:cubicBezTo>
                  <a:pt x="4055579" y="453452"/>
                  <a:pt x="4055579" y="603902"/>
                  <a:pt x="4055579" y="754353"/>
                </a:cubicBezTo>
                <a:cubicBezTo>
                  <a:pt x="4065296" y="746907"/>
                  <a:pt x="4092160" y="729341"/>
                  <a:pt x="4135981" y="701657"/>
                </a:cubicBezTo>
                <a:cubicBezTo>
                  <a:pt x="4137886" y="728769"/>
                  <a:pt x="4140172" y="754353"/>
                  <a:pt x="4142839" y="778219"/>
                </a:cubicBezTo>
                <a:cubicBezTo>
                  <a:pt x="4196186" y="745952"/>
                  <a:pt x="4247056" y="708148"/>
                  <a:pt x="4295450" y="664808"/>
                </a:cubicBezTo>
                <a:cubicBezTo>
                  <a:pt x="4227432" y="664808"/>
                  <a:pt x="4159606" y="664808"/>
                  <a:pt x="4091779" y="664808"/>
                </a:cubicBezTo>
                <a:cubicBezTo>
                  <a:pt x="4091779" y="630441"/>
                  <a:pt x="4091779" y="595883"/>
                  <a:pt x="4091779" y="561517"/>
                </a:cubicBezTo>
                <a:cubicBezTo>
                  <a:pt x="4106449" y="561517"/>
                  <a:pt x="4121310" y="561517"/>
                  <a:pt x="4135981" y="561517"/>
                </a:cubicBezTo>
                <a:cubicBezTo>
                  <a:pt x="4135981" y="410302"/>
                  <a:pt x="4135981" y="259279"/>
                  <a:pt x="4135981" y="108255"/>
                </a:cubicBezTo>
                <a:cubicBezTo>
                  <a:pt x="4166464" y="108255"/>
                  <a:pt x="4197139" y="108255"/>
                  <a:pt x="4227623" y="108255"/>
                </a:cubicBezTo>
                <a:cubicBezTo>
                  <a:pt x="4238102" y="74843"/>
                  <a:pt x="4247819" y="38758"/>
                  <a:pt x="4256583" y="0"/>
                </a:cubicBezTo>
                <a:close/>
              </a:path>
            </a:pathLst>
          </a:custGeom>
          <a:solidFill>
            <a:srgbClr val="C00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a:pPr>
            <a:endParaRPr lang="zh-CN" altLang="en-US"/>
          </a:p>
        </p:txBody>
      </p:sp>
      <p:pic>
        <p:nvPicPr>
          <p:cNvPr id="5" name="图片 4"/>
          <p:cNvPicPr>
            <a:picLocks noChangeAspect="1"/>
          </p:cNvPicPr>
          <p:nvPr/>
        </p:nvPicPr>
        <p:blipFill>
          <a:blip r:embed="rId2"/>
          <a:stretch>
            <a:fillRect/>
          </a:stretch>
        </p:blipFill>
        <p:spPr>
          <a:xfrm>
            <a:off x="-635" y="1905"/>
            <a:ext cx="12182475" cy="186436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任意多边形 36"/>
          <p:cNvSpPr/>
          <p:nvPr>
            <p:custDataLst>
              <p:tags r:id="rId1"/>
            </p:custDataLst>
          </p:nvPr>
        </p:nvSpPr>
        <p:spPr>
          <a:xfrm>
            <a:off x="4380380" y="3012774"/>
            <a:ext cx="479425" cy="487363"/>
          </a:xfrm>
          <a:custGeom>
            <a:avLst/>
            <a:gdLst>
              <a:gd name="connsiteX0" fmla="*/ 0 w 478971"/>
              <a:gd name="connsiteY0" fmla="*/ 0 h 488627"/>
              <a:gd name="connsiteX1" fmla="*/ 478971 w 478971"/>
              <a:gd name="connsiteY1" fmla="*/ 47991 h 488627"/>
              <a:gd name="connsiteX2" fmla="*/ 478971 w 478971"/>
              <a:gd name="connsiteY2" fmla="*/ 410627 h 488627"/>
              <a:gd name="connsiteX3" fmla="*/ 7620 w 478971"/>
              <a:gd name="connsiteY3" fmla="*/ 488627 h 488627"/>
              <a:gd name="connsiteX4" fmla="*/ 0 w 478971"/>
              <a:gd name="connsiteY4" fmla="*/ 0 h 4886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8971" h="488627">
                <a:moveTo>
                  <a:pt x="0" y="0"/>
                </a:moveTo>
                <a:lnTo>
                  <a:pt x="478971" y="47991"/>
                </a:lnTo>
                <a:lnTo>
                  <a:pt x="478971" y="410627"/>
                </a:lnTo>
                <a:lnTo>
                  <a:pt x="7620" y="488627"/>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eaLnBrk="1" hangingPunct="1">
              <a:spcBef>
                <a:spcPts val="0"/>
              </a:spcBef>
              <a:spcAft>
                <a:spcPts val="0"/>
              </a:spcAft>
              <a:defRPr/>
            </a:pPr>
            <a:r>
              <a:rPr lang="en-US" altLang="zh-CN" sz="2400" dirty="0" smtClean="0">
                <a:solidFill>
                  <a:srgbClr val="FFFFFF"/>
                </a:solidFill>
              </a:rPr>
              <a:t>2</a:t>
            </a:r>
            <a:endParaRPr lang="zh-CN" altLang="en-US" sz="2400" dirty="0">
              <a:solidFill>
                <a:srgbClr val="FFFFFF"/>
              </a:solidFill>
            </a:endParaRPr>
          </a:p>
        </p:txBody>
      </p:sp>
      <p:sp>
        <p:nvSpPr>
          <p:cNvPr id="35" name="任意多边形 34"/>
          <p:cNvSpPr/>
          <p:nvPr>
            <p:custDataLst>
              <p:tags r:id="rId2"/>
            </p:custDataLst>
          </p:nvPr>
        </p:nvSpPr>
        <p:spPr>
          <a:xfrm>
            <a:off x="4380380" y="4003374"/>
            <a:ext cx="479425" cy="487363"/>
          </a:xfrm>
          <a:custGeom>
            <a:avLst/>
            <a:gdLst>
              <a:gd name="connsiteX0" fmla="*/ 0 w 478971"/>
              <a:gd name="connsiteY0" fmla="*/ 0 h 488627"/>
              <a:gd name="connsiteX1" fmla="*/ 478971 w 478971"/>
              <a:gd name="connsiteY1" fmla="*/ 47991 h 488627"/>
              <a:gd name="connsiteX2" fmla="*/ 478971 w 478971"/>
              <a:gd name="connsiteY2" fmla="*/ 410627 h 488627"/>
              <a:gd name="connsiteX3" fmla="*/ 7620 w 478971"/>
              <a:gd name="connsiteY3" fmla="*/ 488627 h 488627"/>
              <a:gd name="connsiteX4" fmla="*/ 0 w 478971"/>
              <a:gd name="connsiteY4" fmla="*/ 0 h 4886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8971" h="488627">
                <a:moveTo>
                  <a:pt x="0" y="0"/>
                </a:moveTo>
                <a:lnTo>
                  <a:pt x="478971" y="47991"/>
                </a:lnTo>
                <a:lnTo>
                  <a:pt x="478971" y="410627"/>
                </a:lnTo>
                <a:lnTo>
                  <a:pt x="7620" y="488627"/>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eaLnBrk="1" hangingPunct="1">
              <a:spcBef>
                <a:spcPts val="0"/>
              </a:spcBef>
              <a:spcAft>
                <a:spcPts val="0"/>
              </a:spcAft>
              <a:defRPr/>
            </a:pPr>
            <a:r>
              <a:rPr lang="en-US" altLang="zh-CN" sz="2400" dirty="0" smtClean="0">
                <a:solidFill>
                  <a:srgbClr val="FFFFFF"/>
                </a:solidFill>
              </a:rPr>
              <a:t>3</a:t>
            </a:r>
            <a:endParaRPr lang="zh-CN" altLang="en-US" sz="2400" dirty="0">
              <a:solidFill>
                <a:srgbClr val="FFFFFF"/>
              </a:solidFill>
            </a:endParaRPr>
          </a:p>
        </p:txBody>
      </p:sp>
      <p:grpSp>
        <p:nvGrpSpPr>
          <p:cNvPr id="2" name="组合 1"/>
          <p:cNvGrpSpPr/>
          <p:nvPr>
            <p:custDataLst>
              <p:tags r:id="rId3"/>
            </p:custDataLst>
          </p:nvPr>
        </p:nvGrpSpPr>
        <p:grpSpPr>
          <a:xfrm>
            <a:off x="4380380" y="1963437"/>
            <a:ext cx="5071627" cy="576262"/>
            <a:chOff x="4380380" y="1963437"/>
            <a:chExt cx="5071627" cy="576262"/>
          </a:xfrm>
        </p:grpSpPr>
        <p:sp>
          <p:nvSpPr>
            <p:cNvPr id="39" name="任意多边形 38"/>
            <p:cNvSpPr/>
            <p:nvPr>
              <p:custDataLst>
                <p:tags r:id="rId4"/>
              </p:custDataLst>
            </p:nvPr>
          </p:nvSpPr>
          <p:spPr>
            <a:xfrm>
              <a:off x="4380380" y="2022174"/>
              <a:ext cx="479425" cy="487363"/>
            </a:xfrm>
            <a:custGeom>
              <a:avLst/>
              <a:gdLst>
                <a:gd name="connsiteX0" fmla="*/ 0 w 478971"/>
                <a:gd name="connsiteY0" fmla="*/ 0 h 488627"/>
                <a:gd name="connsiteX1" fmla="*/ 478971 w 478971"/>
                <a:gd name="connsiteY1" fmla="*/ 47991 h 488627"/>
                <a:gd name="connsiteX2" fmla="*/ 478971 w 478971"/>
                <a:gd name="connsiteY2" fmla="*/ 410627 h 488627"/>
                <a:gd name="connsiteX3" fmla="*/ 7620 w 478971"/>
                <a:gd name="connsiteY3" fmla="*/ 488627 h 488627"/>
                <a:gd name="connsiteX4" fmla="*/ 0 w 478971"/>
                <a:gd name="connsiteY4" fmla="*/ 0 h 4886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8971" h="488627">
                  <a:moveTo>
                    <a:pt x="0" y="0"/>
                  </a:moveTo>
                  <a:lnTo>
                    <a:pt x="478971" y="47991"/>
                  </a:lnTo>
                  <a:lnTo>
                    <a:pt x="478971" y="410627"/>
                  </a:lnTo>
                  <a:lnTo>
                    <a:pt x="7620" y="488627"/>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eaLnBrk="1" hangingPunct="1">
                <a:spcBef>
                  <a:spcPts val="0"/>
                </a:spcBef>
                <a:spcAft>
                  <a:spcPts val="0"/>
                </a:spcAft>
                <a:defRPr/>
              </a:pPr>
              <a:r>
                <a:rPr lang="en-US" altLang="zh-CN" sz="2400" dirty="0" smtClean="0">
                  <a:solidFill>
                    <a:srgbClr val="FFFFFF"/>
                  </a:solidFill>
                </a:rPr>
                <a:t>1</a:t>
              </a:r>
              <a:endParaRPr lang="zh-CN" altLang="en-US" sz="2400" dirty="0">
                <a:solidFill>
                  <a:srgbClr val="FFFFFF"/>
                </a:solidFill>
              </a:endParaRPr>
            </a:p>
          </p:txBody>
        </p:sp>
        <p:sp>
          <p:nvSpPr>
            <p:cNvPr id="40" name="任意多边形 39"/>
            <p:cNvSpPr/>
            <p:nvPr>
              <p:custDataLst>
                <p:tags r:id="rId5"/>
              </p:custDataLst>
            </p:nvPr>
          </p:nvSpPr>
          <p:spPr>
            <a:xfrm>
              <a:off x="4961404" y="1963437"/>
              <a:ext cx="4490603" cy="576262"/>
            </a:xfrm>
            <a:custGeom>
              <a:avLst/>
              <a:gdLst>
                <a:gd name="connsiteX0" fmla="*/ 3008811 w 3008811"/>
                <a:gd name="connsiteY0" fmla="*/ 0 h 576580"/>
                <a:gd name="connsiteX1" fmla="*/ 3008811 w 3008811"/>
                <a:gd name="connsiteY1" fmla="*/ 576580 h 576580"/>
                <a:gd name="connsiteX2" fmla="*/ 0 w 3008811"/>
                <a:gd name="connsiteY2" fmla="*/ 469121 h 576580"/>
                <a:gd name="connsiteX3" fmla="*/ 0 w 3008811"/>
                <a:gd name="connsiteY3" fmla="*/ 107188 h 576580"/>
                <a:gd name="connsiteX4" fmla="*/ 3008811 w 3008811"/>
                <a:gd name="connsiteY4" fmla="*/ 0 h 5765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08811" h="576580">
                  <a:moveTo>
                    <a:pt x="3008811" y="0"/>
                  </a:moveTo>
                  <a:lnTo>
                    <a:pt x="3008811" y="576580"/>
                  </a:lnTo>
                  <a:lnTo>
                    <a:pt x="0" y="469121"/>
                  </a:lnTo>
                  <a:lnTo>
                    <a:pt x="0" y="107188"/>
                  </a:lnTo>
                  <a:lnTo>
                    <a:pt x="3008811"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36000" bIns="0" anchor="ctr">
              <a:norm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defRPr/>
              </a:pPr>
              <a:r>
                <a:rPr lang="zh-CN" altLang="en-US" sz="2200">
                  <a:solidFill>
                    <a:schemeClr val="accent1">
                      <a:lumMod val="50000"/>
                    </a:schemeClr>
                  </a:solidFill>
                  <a:ea typeface="黑体" pitchFamily="49" charset="-122"/>
                </a:rPr>
                <a:t>前期准备</a:t>
              </a:r>
              <a:endParaRPr lang="zh-CN" altLang="en-US" sz="2200">
                <a:solidFill>
                  <a:schemeClr val="accent1">
                    <a:lumMod val="50000"/>
                  </a:schemeClr>
                </a:solidFill>
                <a:ea typeface="黑体" pitchFamily="49" charset="-122"/>
              </a:endParaRPr>
            </a:p>
          </p:txBody>
        </p:sp>
      </p:grpSp>
      <p:sp>
        <p:nvSpPr>
          <p:cNvPr id="38" name="任意多边形 37"/>
          <p:cNvSpPr/>
          <p:nvPr>
            <p:custDataLst>
              <p:tags r:id="rId6"/>
            </p:custDataLst>
          </p:nvPr>
        </p:nvSpPr>
        <p:spPr>
          <a:xfrm>
            <a:off x="4961404" y="2954037"/>
            <a:ext cx="4490603" cy="576262"/>
          </a:xfrm>
          <a:custGeom>
            <a:avLst/>
            <a:gdLst>
              <a:gd name="connsiteX0" fmla="*/ 3008811 w 3008811"/>
              <a:gd name="connsiteY0" fmla="*/ 0 h 576580"/>
              <a:gd name="connsiteX1" fmla="*/ 3008811 w 3008811"/>
              <a:gd name="connsiteY1" fmla="*/ 576580 h 576580"/>
              <a:gd name="connsiteX2" fmla="*/ 0 w 3008811"/>
              <a:gd name="connsiteY2" fmla="*/ 469121 h 576580"/>
              <a:gd name="connsiteX3" fmla="*/ 0 w 3008811"/>
              <a:gd name="connsiteY3" fmla="*/ 107188 h 576580"/>
              <a:gd name="connsiteX4" fmla="*/ 3008811 w 3008811"/>
              <a:gd name="connsiteY4" fmla="*/ 0 h 5765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08811" h="576580">
                <a:moveTo>
                  <a:pt x="3008811" y="0"/>
                </a:moveTo>
                <a:lnTo>
                  <a:pt x="3008811" y="576580"/>
                </a:lnTo>
                <a:lnTo>
                  <a:pt x="0" y="469121"/>
                </a:lnTo>
                <a:lnTo>
                  <a:pt x="0" y="107188"/>
                </a:lnTo>
                <a:lnTo>
                  <a:pt x="3008811"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36000" bIns="0" anchor="ctr">
            <a:norm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l">
              <a:defRPr/>
            </a:pPr>
            <a:r>
              <a:rPr lang="zh-CN" altLang="en-US" sz="2200">
                <a:solidFill>
                  <a:schemeClr val="accent1">
                    <a:lumMod val="50000"/>
                  </a:schemeClr>
                </a:solidFill>
                <a:ea typeface="黑体" pitchFamily="49" charset="-122"/>
              </a:rPr>
              <a:t>涉及内容</a:t>
            </a:r>
            <a:endParaRPr lang="zh-CN" altLang="en-US" sz="2200">
              <a:solidFill>
                <a:schemeClr val="accent1">
                  <a:lumMod val="50000"/>
                </a:schemeClr>
              </a:solidFill>
              <a:ea typeface="黑体" pitchFamily="49" charset="-122"/>
            </a:endParaRPr>
          </a:p>
        </p:txBody>
      </p:sp>
      <p:sp>
        <p:nvSpPr>
          <p:cNvPr id="36" name="任意多边形 35"/>
          <p:cNvSpPr/>
          <p:nvPr>
            <p:custDataLst>
              <p:tags r:id="rId7"/>
            </p:custDataLst>
          </p:nvPr>
        </p:nvSpPr>
        <p:spPr>
          <a:xfrm>
            <a:off x="4972199" y="3933842"/>
            <a:ext cx="4490603" cy="576262"/>
          </a:xfrm>
          <a:custGeom>
            <a:avLst/>
            <a:gdLst>
              <a:gd name="connsiteX0" fmla="*/ 3008811 w 3008811"/>
              <a:gd name="connsiteY0" fmla="*/ 0 h 576580"/>
              <a:gd name="connsiteX1" fmla="*/ 3008811 w 3008811"/>
              <a:gd name="connsiteY1" fmla="*/ 576580 h 576580"/>
              <a:gd name="connsiteX2" fmla="*/ 0 w 3008811"/>
              <a:gd name="connsiteY2" fmla="*/ 469121 h 576580"/>
              <a:gd name="connsiteX3" fmla="*/ 0 w 3008811"/>
              <a:gd name="connsiteY3" fmla="*/ 107188 h 576580"/>
              <a:gd name="connsiteX4" fmla="*/ 3008811 w 3008811"/>
              <a:gd name="connsiteY4" fmla="*/ 0 h 5765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08811" h="576580">
                <a:moveTo>
                  <a:pt x="3008811" y="0"/>
                </a:moveTo>
                <a:lnTo>
                  <a:pt x="3008811" y="576580"/>
                </a:lnTo>
                <a:lnTo>
                  <a:pt x="0" y="469121"/>
                </a:lnTo>
                <a:lnTo>
                  <a:pt x="0" y="107188"/>
                </a:lnTo>
                <a:lnTo>
                  <a:pt x="3008811"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36000" bIns="0" anchor="ctr">
            <a:norm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l">
              <a:defRPr/>
            </a:pPr>
            <a:r>
              <a:rPr lang="zh-CN" altLang="en-US" sz="2200">
                <a:solidFill>
                  <a:schemeClr val="accent1">
                    <a:lumMod val="50000"/>
                  </a:schemeClr>
                </a:solidFill>
                <a:ea typeface="黑体" pitchFamily="49" charset="-122"/>
              </a:rPr>
              <a:t>贯标流程</a:t>
            </a:r>
            <a:endParaRPr lang="zh-CN" altLang="en-US" sz="2200">
              <a:solidFill>
                <a:schemeClr val="accent1">
                  <a:lumMod val="50000"/>
                </a:schemeClr>
              </a:solidFill>
              <a:ea typeface="黑体" pitchFamily="49" charset="-122"/>
            </a:endParaRPr>
          </a:p>
        </p:txBody>
      </p:sp>
      <p:sp>
        <p:nvSpPr>
          <p:cNvPr id="12" name="Text Box 15"/>
          <p:cNvSpPr txBox="1">
            <a:spLocks noChangeArrowheads="1"/>
          </p:cNvSpPr>
          <p:nvPr>
            <p:custDataLst>
              <p:tags r:id="rId8"/>
            </p:custDataLst>
          </p:nvPr>
        </p:nvSpPr>
        <p:spPr bwMode="auto">
          <a:xfrm>
            <a:off x="2858209" y="799800"/>
            <a:ext cx="738664" cy="2700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normAutofit lnSpcReduction="10000"/>
          </a:bodyPr>
          <a:lstStyle>
            <a:lvl1pPr algn="just">
              <a:lnSpc>
                <a:spcPct val="110000"/>
              </a:lnSpc>
              <a:spcBef>
                <a:spcPts val="1800"/>
              </a:spcBef>
              <a:buClr>
                <a:schemeClr val="accent1"/>
              </a:buClr>
              <a:buSzPct val="65000"/>
              <a:buFont typeface="Wingdings" pitchFamily="2" charset="2"/>
              <a:buChar char="p"/>
              <a:defRPr sz="2000">
                <a:solidFill>
                  <a:srgbClr val="B37206"/>
                </a:solidFill>
                <a:latin typeface="Arial" pitchFamily="34" charset="0"/>
                <a:ea typeface="黑体" pitchFamily="49" charset="-122"/>
              </a:defRPr>
            </a:lvl1pPr>
            <a:lvl2pPr marL="742950" indent="-285750" algn="just">
              <a:lnSpc>
                <a:spcPct val="130000"/>
              </a:lnSpc>
              <a:spcAft>
                <a:spcPts val="600"/>
              </a:spcAft>
              <a:buClr>
                <a:srgbClr val="FAC266"/>
              </a:buClr>
              <a:buFont typeface="幼圆" pitchFamily="49" charset="-122"/>
              <a:buChar char=" "/>
              <a:defRPr sz="1600">
                <a:solidFill>
                  <a:srgbClr val="7D7D7D"/>
                </a:solidFill>
                <a:latin typeface="幼圆" pitchFamily="49" charset="-122"/>
                <a:ea typeface="黑体" pitchFamily="49" charset="-122"/>
              </a:defRPr>
            </a:lvl2pPr>
            <a:lvl3pPr marL="1143000" indent="-228600">
              <a:lnSpc>
                <a:spcPct val="90000"/>
              </a:lnSpc>
              <a:spcBef>
                <a:spcPts val="500"/>
              </a:spcBef>
              <a:buFont typeface="Arial" pitchFamily="34" charset="0"/>
              <a:buChar char="•"/>
              <a:defRPr sz="2000">
                <a:solidFill>
                  <a:schemeClr val="tx1"/>
                </a:solidFill>
                <a:latin typeface="Arial" pitchFamily="34" charset="0"/>
                <a:ea typeface="幼圆" pitchFamily="49" charset="-122"/>
              </a:defRPr>
            </a:lvl3pPr>
            <a:lvl4pPr marL="1600200" indent="-228600">
              <a:lnSpc>
                <a:spcPct val="90000"/>
              </a:lnSpc>
              <a:spcBef>
                <a:spcPts val="500"/>
              </a:spcBef>
              <a:buFont typeface="Arial" pitchFamily="34" charset="0"/>
              <a:buChar char="•"/>
              <a:defRPr>
                <a:solidFill>
                  <a:schemeClr val="tx1"/>
                </a:solidFill>
                <a:latin typeface="Arial" pitchFamily="34" charset="0"/>
                <a:ea typeface="幼圆" pitchFamily="49" charset="-122"/>
              </a:defRPr>
            </a:lvl4pPr>
            <a:lvl5pPr marL="2057400" indent="-228600">
              <a:lnSpc>
                <a:spcPct val="90000"/>
              </a:lnSpc>
              <a:spcBef>
                <a:spcPts val="500"/>
              </a:spcBef>
              <a:buFont typeface="Arial" pitchFamily="34" charset="0"/>
              <a:buChar char="•"/>
              <a:defRPr>
                <a:solidFill>
                  <a:schemeClr val="tx1"/>
                </a:solidFill>
                <a:latin typeface="Arial" pitchFamily="34" charset="0"/>
                <a:ea typeface="幼圆" pitchFamily="49" charset="-122"/>
              </a:defRPr>
            </a:lvl5pPr>
            <a:lvl6pPr marL="2514600" indent="-228600" fontAlgn="base">
              <a:lnSpc>
                <a:spcPct val="90000"/>
              </a:lnSpc>
              <a:spcBef>
                <a:spcPts val="500"/>
              </a:spcBef>
              <a:spcAft>
                <a:spcPct val="0"/>
              </a:spcAft>
              <a:buFont typeface="Arial" pitchFamily="34" charset="0"/>
              <a:buChar char="•"/>
              <a:defRPr>
                <a:solidFill>
                  <a:schemeClr val="tx1"/>
                </a:solidFill>
                <a:latin typeface="Arial" pitchFamily="34" charset="0"/>
                <a:ea typeface="幼圆" pitchFamily="49" charset="-122"/>
              </a:defRPr>
            </a:lvl6pPr>
            <a:lvl7pPr marL="2971800" indent="-228600" fontAlgn="base">
              <a:lnSpc>
                <a:spcPct val="90000"/>
              </a:lnSpc>
              <a:spcBef>
                <a:spcPts val="500"/>
              </a:spcBef>
              <a:spcAft>
                <a:spcPct val="0"/>
              </a:spcAft>
              <a:buFont typeface="Arial" pitchFamily="34" charset="0"/>
              <a:buChar char="•"/>
              <a:defRPr>
                <a:solidFill>
                  <a:schemeClr val="tx1"/>
                </a:solidFill>
                <a:latin typeface="Arial" pitchFamily="34" charset="0"/>
                <a:ea typeface="幼圆" pitchFamily="49" charset="-122"/>
              </a:defRPr>
            </a:lvl7pPr>
            <a:lvl8pPr marL="3429000" indent="-228600" fontAlgn="base">
              <a:lnSpc>
                <a:spcPct val="90000"/>
              </a:lnSpc>
              <a:spcBef>
                <a:spcPts val="500"/>
              </a:spcBef>
              <a:spcAft>
                <a:spcPct val="0"/>
              </a:spcAft>
              <a:buFont typeface="Arial" pitchFamily="34" charset="0"/>
              <a:buChar char="•"/>
              <a:defRPr>
                <a:solidFill>
                  <a:schemeClr val="tx1"/>
                </a:solidFill>
                <a:latin typeface="Arial" pitchFamily="34" charset="0"/>
                <a:ea typeface="幼圆" pitchFamily="49" charset="-122"/>
              </a:defRPr>
            </a:lvl8pPr>
            <a:lvl9pPr marL="3886200" indent="-228600" fontAlgn="base">
              <a:lnSpc>
                <a:spcPct val="90000"/>
              </a:lnSpc>
              <a:spcBef>
                <a:spcPts val="500"/>
              </a:spcBef>
              <a:spcAft>
                <a:spcPct val="0"/>
              </a:spcAft>
              <a:buFont typeface="Arial" pitchFamily="34" charset="0"/>
              <a:buChar char="•"/>
              <a:defRPr>
                <a:solidFill>
                  <a:schemeClr val="tx1"/>
                </a:solidFill>
                <a:latin typeface="Arial" pitchFamily="34" charset="0"/>
                <a:ea typeface="幼圆" pitchFamily="49" charset="-122"/>
              </a:defRPr>
            </a:lvl9pPr>
          </a:lstStyle>
          <a:p>
            <a:pPr algn="l" eaLnBrk="1" hangingPunct="1">
              <a:spcBef>
                <a:spcPct val="50000"/>
              </a:spcBef>
              <a:buClrTx/>
              <a:buSzTx/>
              <a:buFontTx/>
              <a:buNone/>
            </a:pPr>
            <a:r>
              <a:rPr lang="en-US" altLang="zh-CN" sz="3600" b="1" smtClean="0">
                <a:solidFill>
                  <a:schemeClr val="accent2"/>
                </a:solidFill>
                <a:latin typeface="+mj-lt"/>
                <a:ea typeface="+mj-ea"/>
                <a:cs typeface="+mj-cs"/>
              </a:rPr>
              <a:t>CONTENS</a:t>
            </a:r>
            <a:endParaRPr lang="en-US" altLang="zh-CN" sz="3600" b="1" smtClean="0">
              <a:solidFill>
                <a:schemeClr val="accent2"/>
              </a:solidFill>
              <a:latin typeface="+mj-lt"/>
              <a:ea typeface="+mj-ea"/>
              <a:cs typeface="+mj-cs"/>
            </a:endParaRPr>
          </a:p>
        </p:txBody>
      </p:sp>
      <p:sp>
        <p:nvSpPr>
          <p:cNvPr id="3" name="任意多边形 2"/>
          <p:cNvSpPr/>
          <p:nvPr>
            <p:custDataLst>
              <p:tags r:id="rId9"/>
            </p:custDataLst>
          </p:nvPr>
        </p:nvSpPr>
        <p:spPr>
          <a:xfrm>
            <a:off x="4367045" y="4972384"/>
            <a:ext cx="479425" cy="487363"/>
          </a:xfrm>
          <a:custGeom>
            <a:avLst/>
            <a:gdLst>
              <a:gd name="connsiteX0" fmla="*/ 0 w 478971"/>
              <a:gd name="connsiteY0" fmla="*/ 0 h 488627"/>
              <a:gd name="connsiteX1" fmla="*/ 478971 w 478971"/>
              <a:gd name="connsiteY1" fmla="*/ 47991 h 488627"/>
              <a:gd name="connsiteX2" fmla="*/ 478971 w 478971"/>
              <a:gd name="connsiteY2" fmla="*/ 410627 h 488627"/>
              <a:gd name="connsiteX3" fmla="*/ 7620 w 478971"/>
              <a:gd name="connsiteY3" fmla="*/ 488627 h 488627"/>
              <a:gd name="connsiteX4" fmla="*/ 0 w 478971"/>
              <a:gd name="connsiteY4" fmla="*/ 0 h 4886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8971" h="488627">
                <a:moveTo>
                  <a:pt x="0" y="0"/>
                </a:moveTo>
                <a:lnTo>
                  <a:pt x="478971" y="47991"/>
                </a:lnTo>
                <a:lnTo>
                  <a:pt x="478971" y="410627"/>
                </a:lnTo>
                <a:lnTo>
                  <a:pt x="7620" y="488627"/>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eaLnBrk="1" hangingPunct="1">
              <a:spcBef>
                <a:spcPts val="0"/>
              </a:spcBef>
              <a:spcAft>
                <a:spcPts val="0"/>
              </a:spcAft>
              <a:defRPr/>
            </a:pPr>
            <a:r>
              <a:rPr lang="en-US" altLang="zh-CN" sz="2400" dirty="0" smtClean="0">
                <a:solidFill>
                  <a:srgbClr val="FFFFFF"/>
                </a:solidFill>
              </a:rPr>
              <a:t>4</a:t>
            </a:r>
            <a:endParaRPr lang="zh-CN" altLang="en-US" sz="2400" dirty="0">
              <a:solidFill>
                <a:srgbClr val="FFFFFF"/>
              </a:solidFill>
            </a:endParaRPr>
          </a:p>
        </p:txBody>
      </p:sp>
      <p:sp>
        <p:nvSpPr>
          <p:cNvPr id="4" name="任意多边形 3"/>
          <p:cNvSpPr/>
          <p:nvPr>
            <p:custDataLst>
              <p:tags r:id="rId10"/>
            </p:custDataLst>
          </p:nvPr>
        </p:nvSpPr>
        <p:spPr>
          <a:xfrm>
            <a:off x="4958864" y="4902852"/>
            <a:ext cx="4490603" cy="576262"/>
          </a:xfrm>
          <a:custGeom>
            <a:avLst/>
            <a:gdLst>
              <a:gd name="connsiteX0" fmla="*/ 3008811 w 3008811"/>
              <a:gd name="connsiteY0" fmla="*/ 0 h 576580"/>
              <a:gd name="connsiteX1" fmla="*/ 3008811 w 3008811"/>
              <a:gd name="connsiteY1" fmla="*/ 576580 h 576580"/>
              <a:gd name="connsiteX2" fmla="*/ 0 w 3008811"/>
              <a:gd name="connsiteY2" fmla="*/ 469121 h 576580"/>
              <a:gd name="connsiteX3" fmla="*/ 0 w 3008811"/>
              <a:gd name="connsiteY3" fmla="*/ 107188 h 576580"/>
              <a:gd name="connsiteX4" fmla="*/ 3008811 w 3008811"/>
              <a:gd name="connsiteY4" fmla="*/ 0 h 5765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08811" h="576580">
                <a:moveTo>
                  <a:pt x="3008811" y="0"/>
                </a:moveTo>
                <a:lnTo>
                  <a:pt x="3008811" y="576580"/>
                </a:lnTo>
                <a:lnTo>
                  <a:pt x="0" y="469121"/>
                </a:lnTo>
                <a:lnTo>
                  <a:pt x="0" y="107188"/>
                </a:lnTo>
                <a:lnTo>
                  <a:pt x="3008811"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36000" bIns="0" anchor="ctr">
            <a:norm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l">
              <a:defRPr/>
            </a:pPr>
            <a:r>
              <a:rPr lang="zh-CN" altLang="en-US" sz="2200">
                <a:solidFill>
                  <a:schemeClr val="accent1">
                    <a:lumMod val="50000"/>
                  </a:schemeClr>
                </a:solidFill>
                <a:ea typeface="黑体" pitchFamily="49" charset="-122"/>
              </a:rPr>
              <a:t>认证流程</a:t>
            </a:r>
            <a:endParaRPr lang="zh-CN" altLang="en-US" sz="2200">
              <a:solidFill>
                <a:schemeClr val="accent1">
                  <a:lumMod val="50000"/>
                </a:schemeClr>
              </a:solidFill>
              <a:ea typeface="黑体" pitchFamily="49" charset="-122"/>
            </a:endParaRPr>
          </a:p>
        </p:txBody>
      </p:sp>
    </p:spTree>
    <p:custDataLst>
      <p:tags r:id="rId11"/>
    </p:custDataLst>
  </p:cSld>
  <p:clrMapOvr>
    <a:masterClrMapping/>
  </p:clrMapOvr>
  <p:transition advTm="3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pc="400">
                <a:solidFill>
                  <a:schemeClr val="accent1"/>
                </a:solidFill>
                <a:uFillTx/>
              </a:rPr>
              <a:t>前期准备</a:t>
            </a:r>
            <a:endParaRPr lang="zh-CN" altLang="en-US" spc="400">
              <a:solidFill>
                <a:schemeClr val="accent1"/>
              </a:solidFill>
              <a:uFillTx/>
            </a:endParaRPr>
          </a:p>
        </p:txBody>
      </p:sp>
      <p:sp>
        <p:nvSpPr>
          <p:cNvPr id="3" name="内容占位符 2"/>
          <p:cNvSpPr>
            <a:spLocks noGrp="1"/>
          </p:cNvSpPr>
          <p:nvPr>
            <p:ph idx="1"/>
          </p:nvPr>
        </p:nvSpPr>
        <p:spPr/>
        <p:txBody>
          <a:bodyPr/>
          <a:p>
            <a:r>
              <a:rPr lang="zh-CN" altLang="en-US"/>
              <a:t>贯标目的</a:t>
            </a:r>
            <a:endParaRPr lang="zh-CN" altLang="en-US"/>
          </a:p>
          <a:p>
            <a:pPr marL="0" indent="0">
              <a:buNone/>
            </a:pPr>
            <a:r>
              <a:rPr lang="zh-CN" altLang="en-US"/>
              <a:t>       为建立企业知识产权工作的规范体系，认真贯彻落实《国家知识产权战略纲要》，加强对企业知识产权工作的引导，指导和帮助企业进一步强化知识产权创造、运用、管理和保护，增强自主创新能力，实现对知识产权的科学管理和战略运用，提高国际、国内市场竞争能力。</a:t>
            </a:r>
            <a:endParaRPr lang="zh-CN" altLang="en-US"/>
          </a:p>
        </p:txBody>
      </p:sp>
    </p:spTree>
    <p:custDataLst>
      <p:tags r:id="rId1"/>
    </p:custDataLst>
  </p:cSld>
  <p:clrMapOvr>
    <a:masterClrMapping/>
  </p:clrMapOvr>
  <p:transition advTm="300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pc="400">
                <a:solidFill>
                  <a:schemeClr val="accent1"/>
                </a:solidFill>
                <a:uFillTx/>
              </a:rPr>
              <a:t>前期准备</a:t>
            </a:r>
            <a:endParaRPr lang="zh-CN" altLang="en-US" spc="400">
              <a:solidFill>
                <a:schemeClr val="accent1"/>
              </a:solidFill>
              <a:uFillTx/>
            </a:endParaRPr>
          </a:p>
        </p:txBody>
      </p:sp>
      <p:sp>
        <p:nvSpPr>
          <p:cNvPr id="3" name="内容占位符 2"/>
          <p:cNvSpPr>
            <a:spLocks noGrp="1"/>
          </p:cNvSpPr>
          <p:nvPr>
            <p:ph idx="1"/>
          </p:nvPr>
        </p:nvSpPr>
        <p:spPr/>
        <p:txBody>
          <a:bodyPr/>
          <a:p>
            <a:r>
              <a:rPr lang="zh-CN" altLang="en-US"/>
              <a:t>核心要求</a:t>
            </a:r>
            <a:endParaRPr lang="zh-CN" altLang="en-US"/>
          </a:p>
          <a:p>
            <a:pPr marL="0" indent="0">
              <a:buNone/>
            </a:pPr>
            <a:r>
              <a:rPr lang="zh-CN" altLang="en-US"/>
              <a:t>     观念先行，领导重视，全员参与，体系完善。</a:t>
            </a:r>
            <a:endParaRPr lang="zh-CN" altLang="en-US"/>
          </a:p>
          <a:p>
            <a:r>
              <a:rPr lang="zh-CN" altLang="en-US"/>
              <a:t>涉及部门及人员</a:t>
            </a:r>
            <a:endParaRPr lang="zh-CN" altLang="en-US"/>
          </a:p>
          <a:p>
            <a:pPr marL="0" indent="0">
              <a:buNone/>
            </a:pPr>
            <a:r>
              <a:rPr lang="zh-CN" altLang="en-US"/>
              <a:t>     公司最高管理者（如董事长、总裁、总经理、</a:t>
            </a:r>
            <a:r>
              <a:rPr lang="en-US" altLang="zh-CN"/>
              <a:t>CEO</a:t>
            </a:r>
            <a:r>
              <a:rPr lang="zh-CN" altLang="en-US"/>
              <a:t>等），管理者代表（如分管副总、总监等），知识产权部门，研发部门，采购部门，生产部门，市场和销售部门，售后部门，法务部门，人力资源部门，财务部门，信息安全部门，行政部门等。</a:t>
            </a:r>
            <a:endParaRPr lang="zh-CN" altLang="en-US"/>
          </a:p>
        </p:txBody>
      </p:sp>
    </p:spTree>
    <p:custDataLst>
      <p:tags r:id="rId1"/>
    </p:custDataLst>
  </p:cSld>
  <p:clrMapOvr>
    <a:masterClrMapping/>
  </p:clrMapOvr>
  <p:transition advTm="300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pc="400">
                <a:solidFill>
                  <a:schemeClr val="accent1"/>
                </a:solidFill>
                <a:uFillTx/>
                <a:sym typeface="+mn-ea"/>
              </a:rPr>
              <a:t>前期准备</a:t>
            </a:r>
            <a:endParaRPr lang="zh-CN" altLang="en-US" spc="400">
              <a:solidFill>
                <a:schemeClr val="accent1"/>
              </a:solidFill>
              <a:uFillTx/>
              <a:sym typeface="+mn-ea"/>
            </a:endParaRPr>
          </a:p>
        </p:txBody>
      </p:sp>
      <p:sp>
        <p:nvSpPr>
          <p:cNvPr id="5" name="内容占位符 4"/>
          <p:cNvSpPr>
            <a:spLocks noGrp="1"/>
          </p:cNvSpPr>
          <p:nvPr>
            <p:ph idx="1"/>
          </p:nvPr>
        </p:nvSpPr>
        <p:spPr>
          <a:xfrm>
            <a:off x="690245" y="1619885"/>
            <a:ext cx="4935855" cy="5067300"/>
          </a:xfrm>
        </p:spPr>
        <p:txBody>
          <a:bodyPr>
            <a:normAutofit/>
          </a:bodyPr>
          <a:p>
            <a:r>
              <a:rPr lang="zh-CN" altLang="en-US"/>
              <a:t>管理模型：</a:t>
            </a:r>
            <a:r>
              <a:rPr lang="en-US" altLang="zh-CN"/>
              <a:t>P-D-C-A</a:t>
            </a:r>
            <a:r>
              <a:rPr lang="zh-CN" altLang="zh-CN"/>
              <a:t>循环</a:t>
            </a:r>
            <a:endParaRPr lang="zh-CN" altLang="zh-CN"/>
          </a:p>
          <a:p>
            <a:pPr>
              <a:buFont typeface="Wingdings" charset="0"/>
              <a:buChar char="Ø"/>
            </a:pPr>
            <a:r>
              <a:rPr lang="zh-CN" altLang="en-US"/>
              <a:t>P (plan) 计划</a:t>
            </a:r>
            <a:endParaRPr lang="zh-CN" altLang="en-US"/>
          </a:p>
          <a:p>
            <a:pPr>
              <a:buFont typeface="Wingdings" charset="0"/>
              <a:buChar char="Ø"/>
            </a:pPr>
            <a:r>
              <a:rPr lang="zh-CN" altLang="en-US"/>
              <a:t>D (Do) 执行</a:t>
            </a:r>
            <a:endParaRPr lang="zh-CN" altLang="en-US"/>
          </a:p>
          <a:p>
            <a:pPr marL="342900" indent="-342900">
              <a:buFont typeface="Wingdings" charset="0"/>
              <a:buChar char="Ø"/>
            </a:pPr>
            <a:r>
              <a:rPr lang="zh-CN" altLang="en-US"/>
              <a:t>C (check) 检查</a:t>
            </a:r>
            <a:endParaRPr lang="zh-CN" altLang="en-US"/>
          </a:p>
          <a:p>
            <a:pPr marL="342900" indent="-342900">
              <a:buFont typeface="Wingdings" charset="0"/>
              <a:buChar char="Ø"/>
            </a:pPr>
            <a:r>
              <a:rPr lang="zh-CN" altLang="en-US"/>
              <a:t>A (action)处理</a:t>
            </a:r>
            <a:endParaRPr lang="zh-CN" altLang="en-US"/>
          </a:p>
          <a:p>
            <a:endParaRPr lang="zh-CN" altLang="en-US"/>
          </a:p>
          <a:p>
            <a:pPr marL="0" indent="0">
              <a:buNone/>
            </a:pPr>
            <a:r>
              <a:rPr lang="zh-CN" altLang="en-US"/>
              <a:t>     </a:t>
            </a:r>
            <a:endParaRPr lang="zh-CN" altLang="en-US"/>
          </a:p>
        </p:txBody>
      </p:sp>
      <p:pic>
        <p:nvPicPr>
          <p:cNvPr id="3" name="图片 2"/>
          <p:cNvPicPr>
            <a:picLocks noChangeAspect="1"/>
          </p:cNvPicPr>
          <p:nvPr/>
        </p:nvPicPr>
        <p:blipFill>
          <a:blip r:embed="rId1"/>
          <a:stretch>
            <a:fillRect/>
          </a:stretch>
        </p:blipFill>
        <p:spPr>
          <a:xfrm>
            <a:off x="4846320" y="2162175"/>
            <a:ext cx="6994525" cy="329565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89063" y="440095"/>
            <a:ext cx="9458237" cy="681763"/>
          </a:xfrm>
        </p:spPr>
        <p:txBody>
          <a:bodyPr/>
          <a:p>
            <a:r>
              <a:rPr lang="zh-CN" altLang="en-US" spc="400">
                <a:solidFill>
                  <a:schemeClr val="accent1"/>
                </a:solidFill>
                <a:uFillTx/>
              </a:rPr>
              <a:t>涉及内容</a:t>
            </a:r>
            <a:endParaRPr lang="zh-CN" altLang="en-US" spc="400">
              <a:solidFill>
                <a:schemeClr val="accent1"/>
              </a:solidFill>
              <a:uFillTx/>
            </a:endParaRPr>
          </a:p>
        </p:txBody>
      </p:sp>
      <p:sp>
        <p:nvSpPr>
          <p:cNvPr id="4" name="矩形 3"/>
          <p:cNvSpPr/>
          <p:nvPr/>
        </p:nvSpPr>
        <p:spPr>
          <a:xfrm>
            <a:off x="4279900" y="3596640"/>
            <a:ext cx="3533775" cy="878205"/>
          </a:xfrm>
          <a:prstGeom prst="rect">
            <a:avLst/>
          </a:prstGeom>
          <a:solidFill>
            <a:schemeClr val="bg1"/>
          </a:solidFill>
          <a:ln w="28575"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800">
                <a:solidFill>
                  <a:srgbClr val="FF0000"/>
                </a:solidFill>
              </a:rPr>
              <a:t>规范化知识产权管理</a:t>
            </a:r>
            <a:endParaRPr lang="zh-CN" altLang="en-US" sz="2800">
              <a:solidFill>
                <a:srgbClr val="FF0000"/>
              </a:solidFill>
            </a:endParaRPr>
          </a:p>
        </p:txBody>
      </p:sp>
      <p:sp>
        <p:nvSpPr>
          <p:cNvPr id="9" name="矩形 8"/>
          <p:cNvSpPr/>
          <p:nvPr/>
        </p:nvSpPr>
        <p:spPr>
          <a:xfrm>
            <a:off x="2029460" y="2053590"/>
            <a:ext cx="2402840" cy="878205"/>
          </a:xfrm>
          <a:prstGeom prst="rect">
            <a:avLst/>
          </a:prstGeom>
          <a:solidFill>
            <a:schemeClr val="bg1"/>
          </a:solidFill>
          <a:ln w="28575"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800">
                <a:solidFill>
                  <a:schemeClr val="bg2">
                    <a:lumMod val="10000"/>
                  </a:schemeClr>
                </a:solidFill>
              </a:rPr>
              <a:t>管理体系文件</a:t>
            </a:r>
            <a:endParaRPr lang="zh-CN" altLang="en-US" sz="2800">
              <a:solidFill>
                <a:schemeClr val="bg2">
                  <a:lumMod val="10000"/>
                </a:schemeClr>
              </a:solidFill>
            </a:endParaRPr>
          </a:p>
        </p:txBody>
      </p:sp>
      <p:sp>
        <p:nvSpPr>
          <p:cNvPr id="10" name="矩形 9"/>
          <p:cNvSpPr/>
          <p:nvPr/>
        </p:nvSpPr>
        <p:spPr>
          <a:xfrm>
            <a:off x="4842510" y="2052955"/>
            <a:ext cx="2402840" cy="878205"/>
          </a:xfrm>
          <a:prstGeom prst="rect">
            <a:avLst/>
          </a:prstGeom>
          <a:solidFill>
            <a:schemeClr val="bg1"/>
          </a:solidFill>
          <a:ln w="28575"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800">
                <a:solidFill>
                  <a:schemeClr val="bg2">
                    <a:lumMod val="10000"/>
                  </a:schemeClr>
                </a:solidFill>
              </a:rPr>
              <a:t>管理职责</a:t>
            </a:r>
            <a:endParaRPr lang="zh-CN" altLang="en-US" sz="2800">
              <a:solidFill>
                <a:schemeClr val="bg2">
                  <a:lumMod val="10000"/>
                </a:schemeClr>
              </a:solidFill>
            </a:endParaRPr>
          </a:p>
        </p:txBody>
      </p:sp>
      <p:sp>
        <p:nvSpPr>
          <p:cNvPr id="11" name="矩形 10"/>
          <p:cNvSpPr/>
          <p:nvPr/>
        </p:nvSpPr>
        <p:spPr>
          <a:xfrm>
            <a:off x="7616190" y="2025650"/>
            <a:ext cx="2402840" cy="878205"/>
          </a:xfrm>
          <a:prstGeom prst="rect">
            <a:avLst/>
          </a:prstGeom>
          <a:solidFill>
            <a:schemeClr val="bg1"/>
          </a:solidFill>
          <a:ln w="28575"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800">
                <a:solidFill>
                  <a:schemeClr val="bg2">
                    <a:lumMod val="10000"/>
                  </a:schemeClr>
                </a:solidFill>
              </a:rPr>
              <a:t>资源管理</a:t>
            </a:r>
            <a:endParaRPr lang="zh-CN" altLang="en-US" sz="2800">
              <a:solidFill>
                <a:schemeClr val="bg2">
                  <a:lumMod val="10000"/>
                </a:schemeClr>
              </a:solidFill>
            </a:endParaRPr>
          </a:p>
        </p:txBody>
      </p:sp>
      <p:sp>
        <p:nvSpPr>
          <p:cNvPr id="12" name="矩形 11"/>
          <p:cNvSpPr/>
          <p:nvPr/>
        </p:nvSpPr>
        <p:spPr>
          <a:xfrm>
            <a:off x="2086610" y="5122545"/>
            <a:ext cx="2402840" cy="878205"/>
          </a:xfrm>
          <a:prstGeom prst="rect">
            <a:avLst/>
          </a:prstGeom>
          <a:solidFill>
            <a:schemeClr val="bg1"/>
          </a:solidFill>
          <a:ln w="28575"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800">
                <a:solidFill>
                  <a:schemeClr val="bg2">
                    <a:lumMod val="10000"/>
                  </a:schemeClr>
                </a:solidFill>
              </a:rPr>
              <a:t>基础管理</a:t>
            </a:r>
            <a:endParaRPr lang="zh-CN" altLang="en-US" sz="2800">
              <a:solidFill>
                <a:schemeClr val="bg2">
                  <a:lumMod val="10000"/>
                </a:schemeClr>
              </a:solidFill>
            </a:endParaRPr>
          </a:p>
        </p:txBody>
      </p:sp>
      <p:sp>
        <p:nvSpPr>
          <p:cNvPr id="13" name="矩形 12"/>
          <p:cNvSpPr/>
          <p:nvPr/>
        </p:nvSpPr>
        <p:spPr>
          <a:xfrm>
            <a:off x="4871085" y="5123180"/>
            <a:ext cx="2402840" cy="878205"/>
          </a:xfrm>
          <a:prstGeom prst="rect">
            <a:avLst/>
          </a:prstGeom>
          <a:solidFill>
            <a:schemeClr val="bg1"/>
          </a:solidFill>
          <a:ln w="28575"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800">
                <a:solidFill>
                  <a:schemeClr val="bg2">
                    <a:lumMod val="10000"/>
                  </a:schemeClr>
                </a:solidFill>
              </a:rPr>
              <a:t>实施运行</a:t>
            </a:r>
            <a:endParaRPr lang="zh-CN" altLang="en-US" sz="2800">
              <a:solidFill>
                <a:schemeClr val="bg2">
                  <a:lumMod val="10000"/>
                </a:schemeClr>
              </a:solidFill>
            </a:endParaRPr>
          </a:p>
        </p:txBody>
      </p:sp>
      <p:sp>
        <p:nvSpPr>
          <p:cNvPr id="14" name="矩形 13"/>
          <p:cNvSpPr/>
          <p:nvPr/>
        </p:nvSpPr>
        <p:spPr>
          <a:xfrm>
            <a:off x="7785735" y="5108575"/>
            <a:ext cx="2402840" cy="878205"/>
          </a:xfrm>
          <a:prstGeom prst="rect">
            <a:avLst/>
          </a:prstGeom>
          <a:solidFill>
            <a:schemeClr val="bg1"/>
          </a:solidFill>
          <a:ln w="28575"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800">
                <a:solidFill>
                  <a:schemeClr val="bg2">
                    <a:lumMod val="10000"/>
                  </a:schemeClr>
                </a:solidFill>
              </a:rPr>
              <a:t>审核改进</a:t>
            </a:r>
            <a:endParaRPr lang="zh-CN" altLang="en-US" sz="2800">
              <a:solidFill>
                <a:schemeClr val="bg2">
                  <a:lumMod val="10000"/>
                </a:schemeClr>
              </a:solidFill>
            </a:endParaRPr>
          </a:p>
        </p:txBody>
      </p:sp>
      <p:cxnSp>
        <p:nvCxnSpPr>
          <p:cNvPr id="16" name="直接箭头连接符 15"/>
          <p:cNvCxnSpPr>
            <a:endCxn id="14" idx="0"/>
          </p:cNvCxnSpPr>
          <p:nvPr/>
        </p:nvCxnSpPr>
        <p:spPr>
          <a:xfrm>
            <a:off x="7805420" y="4499610"/>
            <a:ext cx="1181735" cy="622935"/>
          </a:xfrm>
          <a:prstGeom prst="straightConnector1">
            <a:avLst/>
          </a:prstGeom>
          <a:ln w="28575" cmpd="sng">
            <a:solidFill>
              <a:schemeClr val="accent1">
                <a:shade val="50000"/>
              </a:schemeClr>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7" name="直接箭头连接符 16"/>
          <p:cNvCxnSpPr>
            <a:stCxn id="4" idx="0"/>
          </p:cNvCxnSpPr>
          <p:nvPr/>
        </p:nvCxnSpPr>
        <p:spPr>
          <a:xfrm flipV="1">
            <a:off x="6047105" y="2985770"/>
            <a:ext cx="5080" cy="624840"/>
          </a:xfrm>
          <a:prstGeom prst="straightConnector1">
            <a:avLst/>
          </a:prstGeom>
          <a:ln w="28575" cmpd="sng">
            <a:solidFill>
              <a:schemeClr val="accent1">
                <a:shade val="50000"/>
              </a:schemeClr>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8" name="直接箭头连接符 17"/>
          <p:cNvCxnSpPr/>
          <p:nvPr/>
        </p:nvCxnSpPr>
        <p:spPr>
          <a:xfrm flipV="1">
            <a:off x="7806055" y="2931795"/>
            <a:ext cx="1011555" cy="690245"/>
          </a:xfrm>
          <a:prstGeom prst="straightConnector1">
            <a:avLst/>
          </a:prstGeom>
          <a:ln w="28575" cmpd="sng">
            <a:solidFill>
              <a:schemeClr val="accent1">
                <a:shade val="50000"/>
              </a:schemeClr>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9" name="直接箭头连接符 18"/>
          <p:cNvCxnSpPr/>
          <p:nvPr/>
        </p:nvCxnSpPr>
        <p:spPr>
          <a:xfrm flipH="1" flipV="1">
            <a:off x="3244850" y="2945765"/>
            <a:ext cx="1039495" cy="662305"/>
          </a:xfrm>
          <a:prstGeom prst="straightConnector1">
            <a:avLst/>
          </a:prstGeom>
          <a:ln w="28575" cmpd="sng">
            <a:solidFill>
              <a:schemeClr val="accent1">
                <a:shade val="50000"/>
              </a:schemeClr>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1" name="直接箭头连接符 20"/>
          <p:cNvCxnSpPr/>
          <p:nvPr/>
        </p:nvCxnSpPr>
        <p:spPr>
          <a:xfrm>
            <a:off x="6019165" y="4474845"/>
            <a:ext cx="25400" cy="648335"/>
          </a:xfrm>
          <a:prstGeom prst="straightConnector1">
            <a:avLst/>
          </a:prstGeom>
          <a:ln w="28575" cmpd="sng">
            <a:solidFill>
              <a:schemeClr val="accent1">
                <a:shade val="50000"/>
              </a:schemeClr>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2" name="直接箭头连接符 21"/>
          <p:cNvCxnSpPr>
            <a:endCxn id="12" idx="0"/>
          </p:cNvCxnSpPr>
          <p:nvPr/>
        </p:nvCxnSpPr>
        <p:spPr>
          <a:xfrm flipH="1">
            <a:off x="3288030" y="4499610"/>
            <a:ext cx="968375" cy="636905"/>
          </a:xfrm>
          <a:prstGeom prst="straightConnector1">
            <a:avLst/>
          </a:prstGeom>
          <a:ln w="28575" cmpd="sng">
            <a:solidFill>
              <a:schemeClr val="accent1">
                <a:shade val="50000"/>
              </a:schemeClr>
            </a:solidFill>
            <a:prstDash val="solid"/>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pc="400">
                <a:solidFill>
                  <a:schemeClr val="accent1"/>
                </a:solidFill>
                <a:uFillTx/>
              </a:rPr>
              <a:t>涉及内容</a:t>
            </a:r>
            <a:endParaRPr lang="zh-CN" altLang="en-US" spc="400">
              <a:solidFill>
                <a:schemeClr val="accent1"/>
              </a:solidFill>
              <a:uFillTx/>
            </a:endParaRPr>
          </a:p>
        </p:txBody>
      </p:sp>
      <p:sp>
        <p:nvSpPr>
          <p:cNvPr id="3" name="内容占位符 2"/>
          <p:cNvSpPr>
            <a:spLocks noGrp="1"/>
          </p:cNvSpPr>
          <p:nvPr>
            <p:ph idx="1"/>
          </p:nvPr>
        </p:nvSpPr>
        <p:spPr/>
        <p:txBody>
          <a:bodyPr>
            <a:normAutofit lnSpcReduction="10000"/>
          </a:bodyPr>
          <a:p>
            <a:r>
              <a:rPr lang="zh-CN" altLang="en-US"/>
              <a:t>规范知识产权管理基础条件。</a:t>
            </a:r>
            <a:endParaRPr lang="zh-CN" altLang="en-US"/>
          </a:p>
          <a:p>
            <a:r>
              <a:rPr lang="zh-CN" altLang="en-US"/>
              <a:t>规范知识产权资源管理。</a:t>
            </a:r>
            <a:endParaRPr lang="zh-CN" altLang="en-US"/>
          </a:p>
          <a:p>
            <a:r>
              <a:rPr lang="zh-CN" altLang="en-US"/>
              <a:t>规范企业生产经营各个环节的知识产权管理。</a:t>
            </a:r>
            <a:endParaRPr lang="zh-CN" altLang="en-US"/>
          </a:p>
          <a:p>
            <a:r>
              <a:rPr lang="zh-CN" altLang="en-US"/>
              <a:t>明确企业在知识产权的创造和取得、管理、运用和保护四方面的规范性要求。</a:t>
            </a:r>
            <a:endParaRPr lang="zh-CN" altLang="en-US"/>
          </a:p>
          <a:p>
            <a:r>
              <a:rPr lang="zh-CN" altLang="en-US"/>
              <a:t>规范企业生产经营活动中的文件管理和合同管理。</a:t>
            </a:r>
            <a:endParaRPr lang="zh-CN" altLang="en-US"/>
          </a:p>
          <a:p>
            <a:r>
              <a:rPr lang="zh-CN" altLang="en-US"/>
              <a:t>明确规定企业应建立知识产权动态管理机制</a:t>
            </a:r>
            <a:endParaRPr lang="zh-C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pc="400">
                <a:solidFill>
                  <a:schemeClr val="accent1"/>
                </a:solidFill>
                <a:uFillTx/>
              </a:rPr>
              <a:t>贯标流程</a:t>
            </a:r>
            <a:endParaRPr lang="zh-CN" altLang="en-US" spc="400">
              <a:solidFill>
                <a:schemeClr val="accent1"/>
              </a:solidFill>
              <a:uFillTx/>
            </a:endParaRPr>
          </a:p>
        </p:txBody>
      </p:sp>
      <p:sp>
        <p:nvSpPr>
          <p:cNvPr id="3" name="内容占位符 2"/>
          <p:cNvSpPr>
            <a:spLocks noGrp="1"/>
          </p:cNvSpPr>
          <p:nvPr>
            <p:ph idx="1"/>
          </p:nvPr>
        </p:nvSpPr>
        <p:spPr/>
        <p:txBody>
          <a:bodyPr/>
          <a:p>
            <a:r>
              <a:rPr lang="zh-CN" altLang="en-US" sz="2400" b="1">
                <a:solidFill>
                  <a:schemeClr val="accent1"/>
                </a:solidFill>
                <a:cs typeface="+mj-cs"/>
              </a:rPr>
              <a:t>阶段一：贯标启动</a:t>
            </a:r>
            <a:endParaRPr lang="zh-CN" altLang="en-US" sz="2400" b="1">
              <a:solidFill>
                <a:schemeClr val="accent1"/>
              </a:solidFill>
              <a:cs typeface="+mj-cs"/>
            </a:endParaRPr>
          </a:p>
          <a:p>
            <a:pPr marL="0" indent="0">
              <a:buNone/>
            </a:pPr>
            <a:r>
              <a:rPr lang="zh-CN" altLang="en-US"/>
              <a:t>       成立企业贯标工作小组，制定企业贯标工作计划，召开企业贯标启动大会，对主要参与部门、人员进行贯标相关培训。</a:t>
            </a:r>
            <a:endParaRPr lang="zh-CN" altLang="en-US"/>
          </a:p>
          <a:p>
            <a:r>
              <a:rPr lang="zh-CN" altLang="en-US" sz="2400" b="1">
                <a:solidFill>
                  <a:schemeClr val="accent1"/>
                </a:solidFill>
                <a:cs typeface="+mj-cs"/>
              </a:rPr>
              <a:t>阶段二：调查诊断</a:t>
            </a:r>
            <a:endParaRPr lang="zh-CN" altLang="en-US"/>
          </a:p>
          <a:p>
            <a:pPr marL="0" indent="0">
              <a:buNone/>
            </a:pPr>
            <a:r>
              <a:rPr lang="zh-CN" altLang="en-US"/>
              <a:t>       调查企业基本信息、组织架构、相关制度，诊断企业知识产权管理现状。</a:t>
            </a:r>
            <a:endParaRPr lang="zh-CN" altLang="en-US"/>
          </a:p>
          <a:p>
            <a:pPr marL="0" indent="0">
              <a:buNone/>
            </a:pPr>
            <a:endParaRPr lang="zh-C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pc="400">
                <a:solidFill>
                  <a:schemeClr val="accent1"/>
                </a:solidFill>
                <a:uFillTx/>
                <a:sym typeface="+mn-ea"/>
              </a:rPr>
              <a:t>贯标流程</a:t>
            </a:r>
            <a:endParaRPr lang="zh-CN" altLang="en-US" spc="400">
              <a:solidFill>
                <a:schemeClr val="accent1"/>
              </a:solidFill>
              <a:uFillTx/>
              <a:sym typeface="+mn-ea"/>
            </a:endParaRPr>
          </a:p>
        </p:txBody>
      </p:sp>
      <p:sp>
        <p:nvSpPr>
          <p:cNvPr id="3" name="内容占位符 2"/>
          <p:cNvSpPr>
            <a:spLocks noGrp="1"/>
          </p:cNvSpPr>
          <p:nvPr>
            <p:ph idx="1"/>
          </p:nvPr>
        </p:nvSpPr>
        <p:spPr/>
        <p:txBody>
          <a:bodyPr/>
          <a:p>
            <a:r>
              <a:rPr lang="zh-CN" altLang="en-US" sz="2400" b="1">
                <a:solidFill>
                  <a:schemeClr val="accent1"/>
                </a:solidFill>
                <a:cs typeface="+mj-cs"/>
                <a:sym typeface="+mn-ea"/>
              </a:rPr>
              <a:t>阶段三：体系构建</a:t>
            </a:r>
            <a:endParaRPr lang="zh-CN" altLang="en-US" b="1">
              <a:solidFill>
                <a:schemeClr val="accent1"/>
              </a:solidFill>
              <a:cs typeface="+mj-cs"/>
              <a:sym typeface="+mn-ea"/>
            </a:endParaRPr>
          </a:p>
          <a:p>
            <a:pPr marL="0" indent="0">
              <a:buNone/>
            </a:pPr>
            <a:r>
              <a:rPr lang="zh-CN" altLang="en-US">
                <a:sym typeface="+mn-ea"/>
              </a:rPr>
              <a:t>       制定企业知识产权方针、目标，策划企业知识产权职能架构，构建企业知识产权管理体系。</a:t>
            </a:r>
            <a:endParaRPr lang="zh-CN" altLang="en-US" b="1">
              <a:solidFill>
                <a:schemeClr val="accent1"/>
              </a:solidFill>
              <a:cs typeface="+mj-cs"/>
              <a:sym typeface="+mn-ea"/>
            </a:endParaRPr>
          </a:p>
          <a:p>
            <a:r>
              <a:rPr lang="zh-CN" altLang="en-US" sz="2400" b="1">
                <a:solidFill>
                  <a:schemeClr val="accent1"/>
                </a:solidFill>
                <a:cs typeface="+mj-cs"/>
                <a:sym typeface="+mn-ea"/>
              </a:rPr>
              <a:t>阶段四：手册编写</a:t>
            </a:r>
            <a:endParaRPr lang="zh-CN" altLang="en-US" b="1">
              <a:solidFill>
                <a:schemeClr val="accent1"/>
              </a:solidFill>
              <a:cs typeface="+mj-cs"/>
              <a:sym typeface="+mn-ea"/>
            </a:endParaRPr>
          </a:p>
          <a:p>
            <a:pPr marL="0" indent="0">
              <a:buNone/>
            </a:pPr>
            <a:r>
              <a:rPr lang="zh-CN" altLang="en-US">
                <a:sym typeface="+mn-ea"/>
              </a:rPr>
              <a:t>       编写企业知识产权管理手册，编制企业知识产权管理制度、控制程序、记录表单。</a:t>
            </a:r>
            <a:endParaRPr lang="zh-CN" altLang="en-US" b="1">
              <a:solidFill>
                <a:schemeClr val="accent1"/>
              </a:solidFill>
              <a:cs typeface="+mj-cs"/>
              <a:sym typeface="+mn-ea"/>
            </a:endParaRPr>
          </a:p>
          <a:p>
            <a:endParaRPr lang="zh-CN" altLang="en-US" b="1">
              <a:solidFill>
                <a:schemeClr val="accent1"/>
              </a:solidFill>
              <a:cs typeface="+mj-cs"/>
              <a:sym typeface="+mn-ea"/>
            </a:endParaRPr>
          </a:p>
        </p:txBody>
      </p:sp>
    </p:spTree>
  </p:cSld>
  <p:clrMapOvr>
    <a:masterClrMapping/>
  </p:clrMapOvr>
</p:sld>
</file>

<file path=ppt/tags/tag1.xml><?xml version="1.0" encoding="utf-8"?>
<p:tagLst xmlns:p="http://schemas.openxmlformats.org/presentationml/2006/main">
  <p:tag name="KSO_WM_TEMPLATE_CATEGORY" val="custom"/>
  <p:tag name="KSO_WM_TEMPLATE_INDEX" val="160339"/>
</p:tagLst>
</file>

<file path=ppt/tags/tag10.xml><?xml version="1.0" encoding="utf-8"?>
<p:tagLst xmlns:p="http://schemas.openxmlformats.org/presentationml/2006/main">
  <p:tag name="KSO_WM_TAG_VERSION" val="1.0"/>
  <p:tag name="KSO_WM_BEAUTIFY_FLAG" val="#wm#"/>
  <p:tag name="KSO_WM_UNIT_ID" val="custom160331_5*l_i*1_2"/>
  <p:tag name="KSO_WM_TEMPLATE_CATEGORY" val="custom"/>
  <p:tag name="KSO_WM_TEMPLATE_INDEX" val="160331"/>
  <p:tag name="KSO_WM_UNIT_TYPE" val="l_i"/>
  <p:tag name="KSO_WM_UNIT_INDEX" val="1_2"/>
  <p:tag name="KSO_WM_UNIT_CLEAR" val="1"/>
  <p:tag name="KSO_WM_UNIT_LAYERLEVEL" val="1_1"/>
  <p:tag name="KSO_WM_DIAGRAM_GROUP_CODE" val="l1-1"/>
</p:tagLst>
</file>

<file path=ppt/tags/tag11.xml><?xml version="1.0" encoding="utf-8"?>
<p:tagLst xmlns:p="http://schemas.openxmlformats.org/presentationml/2006/main">
  <p:tag name="KSO_WM_TAG_VERSION" val="1.0"/>
  <p:tag name="KSO_WM_BEAUTIFY_FLAG" val="#wm#"/>
  <p:tag name="KSO_WM_UNIT_ID" val="custom160331_5*l_h_f*1_3_1"/>
  <p:tag name="KSO_WM_TEMPLATE_CATEGORY" val="custom"/>
  <p:tag name="KSO_WM_TEMPLATE_INDEX" val="160331"/>
  <p:tag name="KSO_WM_UNIT_TYPE" val="l_h_f"/>
  <p:tag name="KSO_WM_UNIT_INDEX" val="1_3_1"/>
  <p:tag name="KSO_WM_UNIT_CLEAR" val="1"/>
  <p:tag name="KSO_WM_UNIT_LAYERLEVEL" val="1_1_1"/>
  <p:tag name="KSO_WM_UNIT_VALUE" val="32"/>
  <p:tag name="KSO_WM_UNIT_HIGHLIGHT" val="0"/>
  <p:tag name="KSO_WM_UNIT_COMPATIBLE" val="0"/>
  <p:tag name="KSO_WM_UNIT_PRESET_TEXT_INDEX" val="3"/>
  <p:tag name="KSO_WM_DIAGRAM_GROUP_CODE" val="l1-1"/>
  <p:tag name="KSO_WM_UNIT_PRESET_TEXT_LEN" val="17"/>
</p:tagLst>
</file>

<file path=ppt/tags/tag12.xml><?xml version="1.0" encoding="utf-8"?>
<p:tagLst xmlns:p="http://schemas.openxmlformats.org/presentationml/2006/main">
  <p:tag name="KSO_WM_TEMPLATE_CATEGORY" val="custom"/>
  <p:tag name="KSO_WM_TEMPLATE_INDEX" val="160339"/>
  <p:tag name="KSO_WM_TAG_VERSION" val="1.0"/>
  <p:tag name="KSO_WM_SLIDE_ID" val="custom160331_5"/>
  <p:tag name="KSO_WM_SLIDE_INDEX" val="5"/>
  <p:tag name="KSO_WM_SLIDE_ITEM_CNT" val="4"/>
  <p:tag name="KSO_WM_SLIDE_LAYOUT" val="a_l"/>
  <p:tag name="KSO_WM_SLIDE_LAYOUT_CNT" val="1_1"/>
  <p:tag name="KSO_WM_SLIDE_TYPE" val="contents"/>
  <p:tag name="KSO_WM_BEAUTIFY_FLAG" val="#wm#"/>
  <p:tag name="KSO_WM_DIAGRAM_GROUP_CODE" val="l1-1"/>
</p:tagLst>
</file>

<file path=ppt/tags/tag13.xml><?xml version="1.0" encoding="utf-8"?>
<p:tagLst xmlns:p="http://schemas.openxmlformats.org/presentationml/2006/main">
  <p:tag name="KSO_WM_TEMPLATE_CATEGORY" val="custom"/>
  <p:tag name="KSO_WM_TEMPLATE_INDEX" val="160339"/>
</p:tagLst>
</file>

<file path=ppt/tags/tag14.xml><?xml version="1.0" encoding="utf-8"?>
<p:tagLst xmlns:p="http://schemas.openxmlformats.org/presentationml/2006/main">
  <p:tag name="KSO_WM_TEMPLATE_CATEGORY" val="custom"/>
  <p:tag name="KSO_WM_TEMPLATE_INDEX" val="160339"/>
</p:tagLst>
</file>

<file path=ppt/tags/tag15.xml><?xml version="1.0" encoding="utf-8"?>
<p:tagLst xmlns:p="http://schemas.openxmlformats.org/presentationml/2006/main">
  <p:tag name="MH" val="20150923171331"/>
  <p:tag name="MH_LIBRARY" val="GRAPHIC"/>
  <p:tag name="MH_ORDER" val="Freeform 28"/>
  <p:tag name="KSO_WM_TAG_VERSION" val="1.0"/>
  <p:tag name="KSO_WM_BEAUTIFY_FLAG" val="#wm#"/>
  <p:tag name="KSO_WM_UNIT_TYPE" val="i"/>
  <p:tag name="KSO_WM_UNIT_ID" val="150995224*i*0"/>
  <p:tag name="KSO_WM_TEMPLATE_CATEGORY" val="custom"/>
  <p:tag name="KSO_WM_TEMPLATE_INDEX" val="160106"/>
</p:tagLst>
</file>

<file path=ppt/tags/tag2.xml><?xml version="1.0" encoding="utf-8"?>
<p:tagLst xmlns:p="http://schemas.openxmlformats.org/presentationml/2006/main">
  <p:tag name="KSO_WM_TAG_VERSION" val="1.0"/>
  <p:tag name="KSO_WM_BEAUTIFY_FLAG" val="#wm#"/>
  <p:tag name="KSO_WM_UNIT_ID" val="custom160331_5*l_i*1_1"/>
  <p:tag name="KSO_WM_TEMPLATE_CATEGORY" val="custom"/>
  <p:tag name="KSO_WM_TEMPLATE_INDEX" val="160331"/>
  <p:tag name="KSO_WM_UNIT_TYPE" val="l_i"/>
  <p:tag name="KSO_WM_UNIT_INDEX" val="1_1"/>
  <p:tag name="KSO_WM_UNIT_CLEAR" val="1"/>
  <p:tag name="KSO_WM_UNIT_LAYERLEVEL" val="1_1"/>
  <p:tag name="KSO_WM_DIAGRAM_GROUP_CODE" val="l1-1"/>
</p:tagLst>
</file>

<file path=ppt/tags/tag3.xml><?xml version="1.0" encoding="utf-8"?>
<p:tagLst xmlns:p="http://schemas.openxmlformats.org/presentationml/2006/main">
  <p:tag name="KSO_WM_TAG_VERSION" val="1.0"/>
  <p:tag name="KSO_WM_BEAUTIFY_FLAG" val="#wm#"/>
  <p:tag name="KSO_WM_UNIT_ID" val="custom160331_5*l_i*1_2"/>
  <p:tag name="KSO_WM_TEMPLATE_CATEGORY" val="custom"/>
  <p:tag name="KSO_WM_TEMPLATE_INDEX" val="160331"/>
  <p:tag name="KSO_WM_UNIT_TYPE" val="l_i"/>
  <p:tag name="KSO_WM_UNIT_INDEX" val="1_2"/>
  <p:tag name="KSO_WM_UNIT_CLEAR" val="1"/>
  <p:tag name="KSO_WM_UNIT_LAYERLEVEL" val="1_1"/>
  <p:tag name="KSO_WM_DIAGRAM_GROUP_CODE" val="l1-1"/>
</p:tagLst>
</file>

<file path=ppt/tags/tag4.xml><?xml version="1.0" encoding="utf-8"?>
<p:tagLst xmlns:p="http://schemas.openxmlformats.org/presentationml/2006/main">
  <p:tag name="KSO_WM_TAG_VERSION" val="1.0"/>
  <p:tag name="KSO_WM_BEAUTIFY_FLAG" val="#wm#"/>
  <p:tag name="KSO_WM_UNIT_TYPE" val="i"/>
  <p:tag name="KSO_WM_UNIT_ID" val="custom160331_5*i*3"/>
  <p:tag name="KSO_WM_TEMPLATE_CATEGORY" val="custom"/>
  <p:tag name="KSO_WM_TEMPLATE_INDEX" val="160331"/>
</p:tagLst>
</file>

<file path=ppt/tags/tag5.xml><?xml version="1.0" encoding="utf-8"?>
<p:tagLst xmlns:p="http://schemas.openxmlformats.org/presentationml/2006/main">
  <p:tag name="KSO_WM_TAG_VERSION" val="1.0"/>
  <p:tag name="KSO_WM_BEAUTIFY_FLAG" val="#wm#"/>
  <p:tag name="KSO_WM_UNIT_ID" val="custom160331_5*l_i*1_4"/>
  <p:tag name="KSO_WM_TEMPLATE_CATEGORY" val="custom"/>
  <p:tag name="KSO_WM_TEMPLATE_INDEX" val="160331"/>
  <p:tag name="KSO_WM_UNIT_TYPE" val="l_i"/>
  <p:tag name="KSO_WM_UNIT_INDEX" val="1_4"/>
  <p:tag name="KSO_WM_UNIT_CLEAR" val="1"/>
  <p:tag name="KSO_WM_UNIT_LAYERLEVEL" val="1_1"/>
  <p:tag name="KSO_WM_DIAGRAM_GROUP_CODE" val="l1-1"/>
</p:tagLst>
</file>

<file path=ppt/tags/tag6.xml><?xml version="1.0" encoding="utf-8"?>
<p:tagLst xmlns:p="http://schemas.openxmlformats.org/presentationml/2006/main">
  <p:tag name="KSO_WM_TAG_VERSION" val="1.0"/>
  <p:tag name="KSO_WM_BEAUTIFY_FLAG" val="#wm#"/>
  <p:tag name="KSO_WM_UNIT_ID" val="custom160331_5*l_h_f*1_1_1"/>
  <p:tag name="KSO_WM_TEMPLATE_CATEGORY" val="custom"/>
  <p:tag name="KSO_WM_TEMPLATE_INDEX" val="160331"/>
  <p:tag name="KSO_WM_UNIT_TYPE" val="l_h_f"/>
  <p:tag name="KSO_WM_UNIT_INDEX" val="1_1_1"/>
  <p:tag name="KSO_WM_UNIT_CLEAR" val="1"/>
  <p:tag name="KSO_WM_UNIT_LAYERLEVEL" val="1_1_1"/>
  <p:tag name="KSO_WM_UNIT_VALUE" val="32"/>
  <p:tag name="KSO_WM_UNIT_HIGHLIGHT" val="0"/>
  <p:tag name="KSO_WM_UNIT_COMPATIBLE" val="0"/>
  <p:tag name="KSO_WM_UNIT_PRESET_TEXT_INDEX" val="3"/>
  <p:tag name="KSO_WM_DIAGRAM_GROUP_CODE" val="l1-1"/>
  <p:tag name="KSO_WM_UNIT_PRESET_TEXT_LEN" val="17"/>
</p:tagLst>
</file>

<file path=ppt/tags/tag7.xml><?xml version="1.0" encoding="utf-8"?>
<p:tagLst xmlns:p="http://schemas.openxmlformats.org/presentationml/2006/main">
  <p:tag name="KSO_WM_TAG_VERSION" val="1.0"/>
  <p:tag name="KSO_WM_BEAUTIFY_FLAG" val="#wm#"/>
  <p:tag name="KSO_WM_UNIT_ID" val="custom160331_5*l_h_f*1_2_1"/>
  <p:tag name="KSO_WM_TEMPLATE_CATEGORY" val="custom"/>
  <p:tag name="KSO_WM_TEMPLATE_INDEX" val="160331"/>
  <p:tag name="KSO_WM_UNIT_TYPE" val="l_h_f"/>
  <p:tag name="KSO_WM_UNIT_INDEX" val="1_2_1"/>
  <p:tag name="KSO_WM_UNIT_CLEAR" val="1"/>
  <p:tag name="KSO_WM_UNIT_LAYERLEVEL" val="1_1_1"/>
  <p:tag name="KSO_WM_UNIT_VALUE" val="32"/>
  <p:tag name="KSO_WM_UNIT_HIGHLIGHT" val="0"/>
  <p:tag name="KSO_WM_UNIT_COMPATIBLE" val="0"/>
  <p:tag name="KSO_WM_UNIT_PRESET_TEXT_INDEX" val="3"/>
  <p:tag name="KSO_WM_DIAGRAM_GROUP_CODE" val="l1-1"/>
  <p:tag name="KSO_WM_UNIT_PRESET_TEXT_LEN" val="17"/>
</p:tagLst>
</file>

<file path=ppt/tags/tag8.xml><?xml version="1.0" encoding="utf-8"?>
<p:tagLst xmlns:p="http://schemas.openxmlformats.org/presentationml/2006/main">
  <p:tag name="KSO_WM_TAG_VERSION" val="1.0"/>
  <p:tag name="KSO_WM_BEAUTIFY_FLAG" val="#wm#"/>
  <p:tag name="KSO_WM_UNIT_ID" val="custom160331_5*l_h_f*1_3_1"/>
  <p:tag name="KSO_WM_TEMPLATE_CATEGORY" val="custom"/>
  <p:tag name="KSO_WM_TEMPLATE_INDEX" val="160331"/>
  <p:tag name="KSO_WM_UNIT_TYPE" val="l_h_f"/>
  <p:tag name="KSO_WM_UNIT_INDEX" val="1_3_1"/>
  <p:tag name="KSO_WM_UNIT_CLEAR" val="1"/>
  <p:tag name="KSO_WM_UNIT_LAYERLEVEL" val="1_1_1"/>
  <p:tag name="KSO_WM_UNIT_VALUE" val="32"/>
  <p:tag name="KSO_WM_UNIT_HIGHLIGHT" val="0"/>
  <p:tag name="KSO_WM_UNIT_COMPATIBLE" val="0"/>
  <p:tag name="KSO_WM_UNIT_PRESET_TEXT_INDEX" val="3"/>
  <p:tag name="KSO_WM_DIAGRAM_GROUP_CODE" val="l1-1"/>
  <p:tag name="KSO_WM_UNIT_PRESET_TEXT_LEN" val="17"/>
</p:tagLst>
</file>

<file path=ppt/tags/tag9.xml><?xml version="1.0" encoding="utf-8"?>
<p:tagLst xmlns:p="http://schemas.openxmlformats.org/presentationml/2006/main">
  <p:tag name="KSO_WM_TAG_VERSION" val="1.0"/>
  <p:tag name="KSO_WM_BEAUTIFY_FLAG" val="#wm#"/>
  <p:tag name="KSO_WM_UNIT_ID" val="custom160331_5*a*1"/>
  <p:tag name="KSO_WM_TEMPLATE_CATEGORY" val="custom"/>
  <p:tag name="KSO_WM_TEMPLATE_INDEX" val="160331"/>
  <p:tag name="KSO_WM_UNIT_TYPE" val="a"/>
  <p:tag name="KSO_WM_UNIT_INDEX" val="1"/>
  <p:tag name="KSO_WM_UNIT_CLEAR" val="1"/>
  <p:tag name="KSO_WM_UNIT_LAYERLEVEL" val="1"/>
  <p:tag name="KSO_WM_UNIT_VALUE" val="4"/>
  <p:tag name="KSO_WM_UNIT_ISCONTENTSTITLE" val="1"/>
  <p:tag name="KSO_WM_UNIT_HIGHLIGHT" val="0"/>
  <p:tag name="KSO_WM_UNIT_COMPATIBLE" val="0"/>
  <p:tag name="KSO_WM_UNIT_PRESET_TEXT" val="CONTENS"/>
</p:tagLst>
</file>

<file path=ppt/theme/theme1.xml><?xml version="1.0" encoding="utf-8"?>
<a:theme xmlns:a="http://schemas.openxmlformats.org/drawingml/2006/main" name="A000120141119A01PPBG">
  <a:themeElements>
    <a:clrScheme name="自定义 157">
      <a:dk1>
        <a:srgbClr val="4B4D4F"/>
      </a:dk1>
      <a:lt1>
        <a:srgbClr val="FFFFFF"/>
      </a:lt1>
      <a:dk2>
        <a:srgbClr val="3D3F41"/>
      </a:dk2>
      <a:lt2>
        <a:srgbClr val="EEECE1"/>
      </a:lt2>
      <a:accent1>
        <a:srgbClr val="E21F26"/>
      </a:accent1>
      <a:accent2>
        <a:srgbClr val="EA9B26"/>
      </a:accent2>
      <a:accent3>
        <a:srgbClr val="D36D8D"/>
      </a:accent3>
      <a:accent4>
        <a:srgbClr val="D46E5A"/>
      </a:accent4>
      <a:accent5>
        <a:srgbClr val="FCCF86"/>
      </a:accent5>
      <a:accent6>
        <a:srgbClr val="AA5ED4"/>
      </a:accent6>
      <a:hlink>
        <a:srgbClr val="00B0F0"/>
      </a:hlink>
      <a:folHlink>
        <a:srgbClr val="AFB2B4"/>
      </a:folHlink>
    </a:clrScheme>
    <a:fontScheme name="自定义 11">
      <a:majorFont>
        <a:latin typeface="Arial"/>
        <a:ea typeface="黑体"/>
        <a:cs typeface=""/>
      </a:majorFont>
      <a:minorFont>
        <a:latin typeface="Arial"/>
        <a:ea typeface="黑体"/>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lang="zh-CN" altLang="en-US"/>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1358</Words>
  <Application>Kingsoft Office WPP</Application>
  <PresentationFormat>宽屏</PresentationFormat>
  <Paragraphs>128</Paragraphs>
  <Slides>17</Slides>
  <Notes>0</Notes>
  <HiddenSlides>0</HiddenSlides>
  <MMClips>0</MMClips>
  <ScaleCrop>false</ScaleCrop>
  <HeadingPairs>
    <vt:vector size="4" baseType="variant">
      <vt:variant>
        <vt:lpstr>主题</vt:lpstr>
      </vt:variant>
      <vt:variant>
        <vt:i4>1</vt:i4>
      </vt:variant>
      <vt:variant>
        <vt:lpstr>幻灯片标题</vt:lpstr>
      </vt:variant>
      <vt:variant>
        <vt:i4>17</vt:i4>
      </vt:variant>
    </vt:vector>
  </HeadingPairs>
  <TitlesOfParts>
    <vt:vector size="18" baseType="lpstr">
      <vt:lpstr>A000120141119A01PPBG</vt:lpstr>
      <vt:lpstr>企业知识产权贯标</vt:lpstr>
      <vt:lpstr>PowerPoint 演示文稿</vt:lpstr>
      <vt:lpstr>前期准备</vt:lpstr>
      <vt:lpstr>前期准备</vt:lpstr>
      <vt:lpstr>前期准备</vt:lpstr>
      <vt:lpstr>涉及内容</vt:lpstr>
      <vt:lpstr>涉及内容</vt:lpstr>
      <vt:lpstr>贯标流程</vt:lpstr>
      <vt:lpstr>贯标流程</vt:lpstr>
      <vt:lpstr>贯标流程</vt:lpstr>
      <vt:lpstr>贯标流程</vt:lpstr>
      <vt:lpstr>贯标流程</vt:lpstr>
      <vt:lpstr>认证流程</vt:lpstr>
      <vt:lpstr>认证流程</vt:lpstr>
      <vt:lpstr>认证流程</vt:lpstr>
      <vt:lpstr>认证流程</vt:lpstr>
      <vt:lpstr>PowerPoint 演示文稿</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Administrator</cp:lastModifiedBy>
  <cp:revision>2</cp:revision>
  <dcterms:created xsi:type="dcterms:W3CDTF">2016-01-21T06:43:00Z</dcterms:created>
  <dcterms:modified xsi:type="dcterms:W3CDTF">2016-01-22T08:31:41Z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2052-10.1.0.5458</vt:lpwstr>
  </property>
</Properties>
</file>